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422" r:id="rId6"/>
    <p:sldId id="426" r:id="rId7"/>
    <p:sldId id="262" r:id="rId8"/>
    <p:sldId id="257" r:id="rId9"/>
    <p:sldId id="258" r:id="rId10"/>
    <p:sldId id="259" r:id="rId11"/>
    <p:sldId id="421" r:id="rId12"/>
    <p:sldId id="260" r:id="rId13"/>
    <p:sldId id="265" r:id="rId14"/>
    <p:sldId id="420" r:id="rId15"/>
    <p:sldId id="428" r:id="rId16"/>
    <p:sldId id="427" r:id="rId17"/>
    <p:sldId id="425" r:id="rId18"/>
    <p:sldId id="263" r:id="rId19"/>
    <p:sldId id="264" r:id="rId20"/>
    <p:sldId id="423" r:id="rId21"/>
    <p:sldId id="4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9" autoAdjust="0"/>
    <p:restoredTop sz="94648"/>
  </p:normalViewPr>
  <p:slideViewPr>
    <p:cSldViewPr snapToGrid="0">
      <p:cViewPr varScale="1">
        <p:scale>
          <a:sx n="78" d="100"/>
          <a:sy n="78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69553-380A-F14E-AC29-D3EDD90BDBF6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E373B18-B1B7-624E-BB44-84861F9DE800}">
      <dgm:prSet phldrT="[Tekst]"/>
      <dgm:spPr/>
      <dgm:t>
        <a:bodyPr/>
        <a:lstStyle/>
        <a:p>
          <a:r>
            <a:rPr lang="da-DK" dirty="0"/>
            <a:t>Kulturel</a:t>
          </a:r>
        </a:p>
      </dgm:t>
    </dgm:pt>
    <dgm:pt modelId="{07734022-A5A1-854F-8997-20290886F6B8}" type="parTrans" cxnId="{13EA7405-F045-414E-A2D6-91CE13345789}">
      <dgm:prSet/>
      <dgm:spPr/>
      <dgm:t>
        <a:bodyPr/>
        <a:lstStyle/>
        <a:p>
          <a:endParaRPr lang="da-DK"/>
        </a:p>
      </dgm:t>
    </dgm:pt>
    <dgm:pt modelId="{C1C882AE-A2F7-EA48-96AD-CA6C03CAA57F}" type="sibTrans" cxnId="{13EA7405-F045-414E-A2D6-91CE13345789}">
      <dgm:prSet/>
      <dgm:spPr/>
      <dgm:t>
        <a:bodyPr/>
        <a:lstStyle/>
        <a:p>
          <a:endParaRPr lang="da-DK"/>
        </a:p>
      </dgm:t>
    </dgm:pt>
    <dgm:pt modelId="{6EA57A8F-98E9-2F47-B8E5-3A1CF4675A58}">
      <dgm:prSet phldrT="[Tekst]"/>
      <dgm:spPr/>
      <dgm:t>
        <a:bodyPr/>
        <a:lstStyle/>
        <a:p>
          <a:r>
            <a:rPr lang="da-DK" dirty="0"/>
            <a:t>Social</a:t>
          </a:r>
        </a:p>
      </dgm:t>
    </dgm:pt>
    <dgm:pt modelId="{5AFAB553-57A9-484D-AEF5-4DC96C81E998}" type="parTrans" cxnId="{92F72F5D-41C7-6A48-8049-895204C8F063}">
      <dgm:prSet/>
      <dgm:spPr/>
      <dgm:t>
        <a:bodyPr/>
        <a:lstStyle/>
        <a:p>
          <a:endParaRPr lang="da-DK"/>
        </a:p>
      </dgm:t>
    </dgm:pt>
    <dgm:pt modelId="{D282FD67-44A7-1D41-8BF6-A9986BD7DAE4}" type="sibTrans" cxnId="{92F72F5D-41C7-6A48-8049-895204C8F063}">
      <dgm:prSet/>
      <dgm:spPr/>
      <dgm:t>
        <a:bodyPr/>
        <a:lstStyle/>
        <a:p>
          <a:endParaRPr lang="da-DK"/>
        </a:p>
      </dgm:t>
    </dgm:pt>
    <dgm:pt modelId="{CC2795DA-5789-EF48-B85A-88811F4415E4}">
      <dgm:prSet phldrT="[Tekst]"/>
      <dgm:spPr/>
      <dgm:t>
        <a:bodyPr/>
        <a:lstStyle/>
        <a:p>
          <a:r>
            <a:rPr lang="da-DK" dirty="0"/>
            <a:t>Økonomisk</a:t>
          </a:r>
        </a:p>
      </dgm:t>
    </dgm:pt>
    <dgm:pt modelId="{4A240B48-3406-C749-9473-51C3A1F4912C}" type="parTrans" cxnId="{55D98355-6595-4141-A396-CB96B3C39D6E}">
      <dgm:prSet/>
      <dgm:spPr/>
      <dgm:t>
        <a:bodyPr/>
        <a:lstStyle/>
        <a:p>
          <a:endParaRPr lang="da-DK"/>
        </a:p>
      </dgm:t>
    </dgm:pt>
    <dgm:pt modelId="{6FF69473-DF1E-F248-A2F5-6A27A8E919F9}" type="sibTrans" cxnId="{55D98355-6595-4141-A396-CB96B3C39D6E}">
      <dgm:prSet/>
      <dgm:spPr/>
      <dgm:t>
        <a:bodyPr/>
        <a:lstStyle/>
        <a:p>
          <a:endParaRPr lang="da-DK"/>
        </a:p>
      </dgm:t>
    </dgm:pt>
    <dgm:pt modelId="{1B3A3109-17A1-7846-98D4-3AF992242CF9}" type="pres">
      <dgm:prSet presAssocID="{25B69553-380A-F14E-AC29-D3EDD90BDBF6}" presName="compositeShape" presStyleCnt="0">
        <dgm:presLayoutVars>
          <dgm:chMax val="7"/>
          <dgm:dir/>
          <dgm:resizeHandles val="exact"/>
        </dgm:presLayoutVars>
      </dgm:prSet>
      <dgm:spPr/>
    </dgm:pt>
    <dgm:pt modelId="{CC2CCAE4-E1FD-7C48-A05B-FE32038E0ECE}" type="pres">
      <dgm:prSet presAssocID="{FE373B18-B1B7-624E-BB44-84861F9DE800}" presName="circ1" presStyleLbl="vennNode1" presStyleIdx="0" presStyleCnt="3"/>
      <dgm:spPr/>
    </dgm:pt>
    <dgm:pt modelId="{17DDA6E7-9439-064E-829B-3AC59526120C}" type="pres">
      <dgm:prSet presAssocID="{FE373B18-B1B7-624E-BB44-84861F9DE8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63457F-884C-544E-BC81-86930B8EC222}" type="pres">
      <dgm:prSet presAssocID="{6EA57A8F-98E9-2F47-B8E5-3A1CF4675A58}" presName="circ2" presStyleLbl="vennNode1" presStyleIdx="1" presStyleCnt="3"/>
      <dgm:spPr/>
    </dgm:pt>
    <dgm:pt modelId="{90E76710-D222-264A-B785-413C250E5BC0}" type="pres">
      <dgm:prSet presAssocID="{6EA57A8F-98E9-2F47-B8E5-3A1CF4675A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77E52B-2266-4141-9074-3999E00EB5C5}" type="pres">
      <dgm:prSet presAssocID="{CC2795DA-5789-EF48-B85A-88811F4415E4}" presName="circ3" presStyleLbl="vennNode1" presStyleIdx="2" presStyleCnt="3"/>
      <dgm:spPr/>
    </dgm:pt>
    <dgm:pt modelId="{43A57C0B-7907-BB45-AF90-00BF05C88D06}" type="pres">
      <dgm:prSet presAssocID="{CC2795DA-5789-EF48-B85A-88811F4415E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3EA7405-F045-414E-A2D6-91CE13345789}" srcId="{25B69553-380A-F14E-AC29-D3EDD90BDBF6}" destId="{FE373B18-B1B7-624E-BB44-84861F9DE800}" srcOrd="0" destOrd="0" parTransId="{07734022-A5A1-854F-8997-20290886F6B8}" sibTransId="{C1C882AE-A2F7-EA48-96AD-CA6C03CAA57F}"/>
    <dgm:cxn modelId="{55D98355-6595-4141-A396-CB96B3C39D6E}" srcId="{25B69553-380A-F14E-AC29-D3EDD90BDBF6}" destId="{CC2795DA-5789-EF48-B85A-88811F4415E4}" srcOrd="2" destOrd="0" parTransId="{4A240B48-3406-C749-9473-51C3A1F4912C}" sibTransId="{6FF69473-DF1E-F248-A2F5-6A27A8E919F9}"/>
    <dgm:cxn modelId="{F8CEDD5A-6D04-E74B-9557-A84DCA49334B}" type="presOf" srcId="{FE373B18-B1B7-624E-BB44-84861F9DE800}" destId="{17DDA6E7-9439-064E-829B-3AC59526120C}" srcOrd="1" destOrd="0" presId="urn:microsoft.com/office/officeart/2005/8/layout/venn1"/>
    <dgm:cxn modelId="{92F72F5D-41C7-6A48-8049-895204C8F063}" srcId="{25B69553-380A-F14E-AC29-D3EDD90BDBF6}" destId="{6EA57A8F-98E9-2F47-B8E5-3A1CF4675A58}" srcOrd="1" destOrd="0" parTransId="{5AFAB553-57A9-484D-AEF5-4DC96C81E998}" sibTransId="{D282FD67-44A7-1D41-8BF6-A9986BD7DAE4}"/>
    <dgm:cxn modelId="{F4441473-AFAD-C640-AC19-925534DC7DF4}" type="presOf" srcId="{CC2795DA-5789-EF48-B85A-88811F4415E4}" destId="{43A57C0B-7907-BB45-AF90-00BF05C88D06}" srcOrd="1" destOrd="0" presId="urn:microsoft.com/office/officeart/2005/8/layout/venn1"/>
    <dgm:cxn modelId="{72A68076-C1EB-604D-BE06-EA81614F3DF1}" type="presOf" srcId="{CC2795DA-5789-EF48-B85A-88811F4415E4}" destId="{9C77E52B-2266-4141-9074-3999E00EB5C5}" srcOrd="0" destOrd="0" presId="urn:microsoft.com/office/officeart/2005/8/layout/venn1"/>
    <dgm:cxn modelId="{E1672E7F-DC66-1E46-BB56-08D29A31EB3B}" type="presOf" srcId="{6EA57A8F-98E9-2F47-B8E5-3A1CF4675A58}" destId="{90E76710-D222-264A-B785-413C250E5BC0}" srcOrd="1" destOrd="0" presId="urn:microsoft.com/office/officeart/2005/8/layout/venn1"/>
    <dgm:cxn modelId="{4A46DE94-A3BA-A74E-A59E-8EE5865BF891}" type="presOf" srcId="{FE373B18-B1B7-624E-BB44-84861F9DE800}" destId="{CC2CCAE4-E1FD-7C48-A05B-FE32038E0ECE}" srcOrd="0" destOrd="0" presId="urn:microsoft.com/office/officeart/2005/8/layout/venn1"/>
    <dgm:cxn modelId="{591D299A-5EC0-BE42-BAE7-21CB9125CE4C}" type="presOf" srcId="{6EA57A8F-98E9-2F47-B8E5-3A1CF4675A58}" destId="{0263457F-884C-544E-BC81-86930B8EC222}" srcOrd="0" destOrd="0" presId="urn:microsoft.com/office/officeart/2005/8/layout/venn1"/>
    <dgm:cxn modelId="{7348CBC1-1653-0C4D-84DD-5864A4B2BFA9}" type="presOf" srcId="{25B69553-380A-F14E-AC29-D3EDD90BDBF6}" destId="{1B3A3109-17A1-7846-98D4-3AF992242CF9}" srcOrd="0" destOrd="0" presId="urn:microsoft.com/office/officeart/2005/8/layout/venn1"/>
    <dgm:cxn modelId="{EAC49B74-11EF-D544-A938-5F13015EA16D}" type="presParOf" srcId="{1B3A3109-17A1-7846-98D4-3AF992242CF9}" destId="{CC2CCAE4-E1FD-7C48-A05B-FE32038E0ECE}" srcOrd="0" destOrd="0" presId="urn:microsoft.com/office/officeart/2005/8/layout/venn1"/>
    <dgm:cxn modelId="{36926D93-4069-A84E-805B-D733824D9E6E}" type="presParOf" srcId="{1B3A3109-17A1-7846-98D4-3AF992242CF9}" destId="{17DDA6E7-9439-064E-829B-3AC59526120C}" srcOrd="1" destOrd="0" presId="urn:microsoft.com/office/officeart/2005/8/layout/venn1"/>
    <dgm:cxn modelId="{6F9620AC-0B0B-784D-AE06-A4499DCAEB54}" type="presParOf" srcId="{1B3A3109-17A1-7846-98D4-3AF992242CF9}" destId="{0263457F-884C-544E-BC81-86930B8EC222}" srcOrd="2" destOrd="0" presId="urn:microsoft.com/office/officeart/2005/8/layout/venn1"/>
    <dgm:cxn modelId="{8479A3BE-C932-B346-B841-67442DA5F11E}" type="presParOf" srcId="{1B3A3109-17A1-7846-98D4-3AF992242CF9}" destId="{90E76710-D222-264A-B785-413C250E5BC0}" srcOrd="3" destOrd="0" presId="urn:microsoft.com/office/officeart/2005/8/layout/venn1"/>
    <dgm:cxn modelId="{E750B24F-08F3-0543-AB78-049F81277E0D}" type="presParOf" srcId="{1B3A3109-17A1-7846-98D4-3AF992242CF9}" destId="{9C77E52B-2266-4141-9074-3999E00EB5C5}" srcOrd="4" destOrd="0" presId="urn:microsoft.com/office/officeart/2005/8/layout/venn1"/>
    <dgm:cxn modelId="{5D5D305B-B333-4945-9AB8-976FF5AD1BE2}" type="presParOf" srcId="{1B3A3109-17A1-7846-98D4-3AF992242CF9}" destId="{43A57C0B-7907-BB45-AF90-00BF05C88D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69553-380A-F14E-AC29-D3EDD90BDBF6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E373B18-B1B7-624E-BB44-84861F9DE800}">
      <dgm:prSet phldrT="[Tekst]"/>
      <dgm:spPr/>
      <dgm:t>
        <a:bodyPr/>
        <a:lstStyle/>
        <a:p>
          <a:r>
            <a:rPr lang="da-DK" dirty="0"/>
            <a:t>Miljø</a:t>
          </a:r>
        </a:p>
      </dgm:t>
    </dgm:pt>
    <dgm:pt modelId="{07734022-A5A1-854F-8997-20290886F6B8}" type="parTrans" cxnId="{13EA7405-F045-414E-A2D6-91CE13345789}">
      <dgm:prSet/>
      <dgm:spPr/>
      <dgm:t>
        <a:bodyPr/>
        <a:lstStyle/>
        <a:p>
          <a:endParaRPr lang="da-DK"/>
        </a:p>
      </dgm:t>
    </dgm:pt>
    <dgm:pt modelId="{C1C882AE-A2F7-EA48-96AD-CA6C03CAA57F}" type="sibTrans" cxnId="{13EA7405-F045-414E-A2D6-91CE13345789}">
      <dgm:prSet/>
      <dgm:spPr/>
      <dgm:t>
        <a:bodyPr/>
        <a:lstStyle/>
        <a:p>
          <a:endParaRPr lang="da-DK"/>
        </a:p>
      </dgm:t>
    </dgm:pt>
    <dgm:pt modelId="{CC2795DA-5789-EF48-B85A-88811F4415E4}">
      <dgm:prSet phldrT="[Tekst]"/>
      <dgm:spPr/>
      <dgm:t>
        <a:bodyPr/>
        <a:lstStyle/>
        <a:p>
          <a:r>
            <a:rPr lang="da-DK" dirty="0"/>
            <a:t>Økonomisk</a:t>
          </a:r>
        </a:p>
      </dgm:t>
    </dgm:pt>
    <dgm:pt modelId="{4A240B48-3406-C749-9473-51C3A1F4912C}" type="parTrans" cxnId="{55D98355-6595-4141-A396-CB96B3C39D6E}">
      <dgm:prSet/>
      <dgm:spPr/>
      <dgm:t>
        <a:bodyPr/>
        <a:lstStyle/>
        <a:p>
          <a:endParaRPr lang="da-DK"/>
        </a:p>
      </dgm:t>
    </dgm:pt>
    <dgm:pt modelId="{6FF69473-DF1E-F248-A2F5-6A27A8E919F9}" type="sibTrans" cxnId="{55D98355-6595-4141-A396-CB96B3C39D6E}">
      <dgm:prSet/>
      <dgm:spPr/>
      <dgm:t>
        <a:bodyPr/>
        <a:lstStyle/>
        <a:p>
          <a:endParaRPr lang="da-DK"/>
        </a:p>
      </dgm:t>
    </dgm:pt>
    <dgm:pt modelId="{6EA57A8F-98E9-2F47-B8E5-3A1CF4675A58}">
      <dgm:prSet phldrT="[Tekst]"/>
      <dgm:spPr/>
      <dgm:t>
        <a:bodyPr/>
        <a:lstStyle/>
        <a:p>
          <a:r>
            <a:rPr lang="da-DK" dirty="0"/>
            <a:t>Social</a:t>
          </a:r>
        </a:p>
      </dgm:t>
    </dgm:pt>
    <dgm:pt modelId="{D282FD67-44A7-1D41-8BF6-A9986BD7DAE4}" type="sibTrans" cxnId="{92F72F5D-41C7-6A48-8049-895204C8F063}">
      <dgm:prSet/>
      <dgm:spPr/>
      <dgm:t>
        <a:bodyPr/>
        <a:lstStyle/>
        <a:p>
          <a:endParaRPr lang="da-DK"/>
        </a:p>
      </dgm:t>
    </dgm:pt>
    <dgm:pt modelId="{5AFAB553-57A9-484D-AEF5-4DC96C81E998}" type="parTrans" cxnId="{92F72F5D-41C7-6A48-8049-895204C8F063}">
      <dgm:prSet/>
      <dgm:spPr/>
      <dgm:t>
        <a:bodyPr/>
        <a:lstStyle/>
        <a:p>
          <a:endParaRPr lang="da-DK"/>
        </a:p>
      </dgm:t>
    </dgm:pt>
    <dgm:pt modelId="{1B3A3109-17A1-7846-98D4-3AF992242CF9}" type="pres">
      <dgm:prSet presAssocID="{25B69553-380A-F14E-AC29-D3EDD90BDBF6}" presName="compositeShape" presStyleCnt="0">
        <dgm:presLayoutVars>
          <dgm:chMax val="7"/>
          <dgm:dir/>
          <dgm:resizeHandles val="exact"/>
        </dgm:presLayoutVars>
      </dgm:prSet>
      <dgm:spPr/>
    </dgm:pt>
    <dgm:pt modelId="{CC2CCAE4-E1FD-7C48-A05B-FE32038E0ECE}" type="pres">
      <dgm:prSet presAssocID="{FE373B18-B1B7-624E-BB44-84861F9DE800}" presName="circ1" presStyleLbl="vennNode1" presStyleIdx="0" presStyleCnt="3"/>
      <dgm:spPr/>
    </dgm:pt>
    <dgm:pt modelId="{17DDA6E7-9439-064E-829B-3AC59526120C}" type="pres">
      <dgm:prSet presAssocID="{FE373B18-B1B7-624E-BB44-84861F9DE8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63457F-884C-544E-BC81-86930B8EC222}" type="pres">
      <dgm:prSet presAssocID="{6EA57A8F-98E9-2F47-B8E5-3A1CF4675A58}" presName="circ2" presStyleLbl="vennNode1" presStyleIdx="1" presStyleCnt="3"/>
      <dgm:spPr/>
    </dgm:pt>
    <dgm:pt modelId="{90E76710-D222-264A-B785-413C250E5BC0}" type="pres">
      <dgm:prSet presAssocID="{6EA57A8F-98E9-2F47-B8E5-3A1CF4675A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77E52B-2266-4141-9074-3999E00EB5C5}" type="pres">
      <dgm:prSet presAssocID="{CC2795DA-5789-EF48-B85A-88811F4415E4}" presName="circ3" presStyleLbl="vennNode1" presStyleIdx="2" presStyleCnt="3"/>
      <dgm:spPr/>
    </dgm:pt>
    <dgm:pt modelId="{43A57C0B-7907-BB45-AF90-00BF05C88D06}" type="pres">
      <dgm:prSet presAssocID="{CC2795DA-5789-EF48-B85A-88811F4415E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3EA7405-F045-414E-A2D6-91CE13345789}" srcId="{25B69553-380A-F14E-AC29-D3EDD90BDBF6}" destId="{FE373B18-B1B7-624E-BB44-84861F9DE800}" srcOrd="0" destOrd="0" parTransId="{07734022-A5A1-854F-8997-20290886F6B8}" sibTransId="{C1C882AE-A2F7-EA48-96AD-CA6C03CAA57F}"/>
    <dgm:cxn modelId="{55D98355-6595-4141-A396-CB96B3C39D6E}" srcId="{25B69553-380A-F14E-AC29-D3EDD90BDBF6}" destId="{CC2795DA-5789-EF48-B85A-88811F4415E4}" srcOrd="2" destOrd="0" parTransId="{4A240B48-3406-C749-9473-51C3A1F4912C}" sibTransId="{6FF69473-DF1E-F248-A2F5-6A27A8E919F9}"/>
    <dgm:cxn modelId="{F8CEDD5A-6D04-E74B-9557-A84DCA49334B}" type="presOf" srcId="{FE373B18-B1B7-624E-BB44-84861F9DE800}" destId="{17DDA6E7-9439-064E-829B-3AC59526120C}" srcOrd="1" destOrd="0" presId="urn:microsoft.com/office/officeart/2005/8/layout/venn1"/>
    <dgm:cxn modelId="{92F72F5D-41C7-6A48-8049-895204C8F063}" srcId="{25B69553-380A-F14E-AC29-D3EDD90BDBF6}" destId="{6EA57A8F-98E9-2F47-B8E5-3A1CF4675A58}" srcOrd="1" destOrd="0" parTransId="{5AFAB553-57A9-484D-AEF5-4DC96C81E998}" sibTransId="{D282FD67-44A7-1D41-8BF6-A9986BD7DAE4}"/>
    <dgm:cxn modelId="{F4441473-AFAD-C640-AC19-925534DC7DF4}" type="presOf" srcId="{CC2795DA-5789-EF48-B85A-88811F4415E4}" destId="{43A57C0B-7907-BB45-AF90-00BF05C88D06}" srcOrd="1" destOrd="0" presId="urn:microsoft.com/office/officeart/2005/8/layout/venn1"/>
    <dgm:cxn modelId="{72A68076-C1EB-604D-BE06-EA81614F3DF1}" type="presOf" srcId="{CC2795DA-5789-EF48-B85A-88811F4415E4}" destId="{9C77E52B-2266-4141-9074-3999E00EB5C5}" srcOrd="0" destOrd="0" presId="urn:microsoft.com/office/officeart/2005/8/layout/venn1"/>
    <dgm:cxn modelId="{E1672E7F-DC66-1E46-BB56-08D29A31EB3B}" type="presOf" srcId="{6EA57A8F-98E9-2F47-B8E5-3A1CF4675A58}" destId="{90E76710-D222-264A-B785-413C250E5BC0}" srcOrd="1" destOrd="0" presId="urn:microsoft.com/office/officeart/2005/8/layout/venn1"/>
    <dgm:cxn modelId="{4A46DE94-A3BA-A74E-A59E-8EE5865BF891}" type="presOf" srcId="{FE373B18-B1B7-624E-BB44-84861F9DE800}" destId="{CC2CCAE4-E1FD-7C48-A05B-FE32038E0ECE}" srcOrd="0" destOrd="0" presId="urn:microsoft.com/office/officeart/2005/8/layout/venn1"/>
    <dgm:cxn modelId="{591D299A-5EC0-BE42-BAE7-21CB9125CE4C}" type="presOf" srcId="{6EA57A8F-98E9-2F47-B8E5-3A1CF4675A58}" destId="{0263457F-884C-544E-BC81-86930B8EC222}" srcOrd="0" destOrd="0" presId="urn:microsoft.com/office/officeart/2005/8/layout/venn1"/>
    <dgm:cxn modelId="{7348CBC1-1653-0C4D-84DD-5864A4B2BFA9}" type="presOf" srcId="{25B69553-380A-F14E-AC29-D3EDD90BDBF6}" destId="{1B3A3109-17A1-7846-98D4-3AF992242CF9}" srcOrd="0" destOrd="0" presId="urn:microsoft.com/office/officeart/2005/8/layout/venn1"/>
    <dgm:cxn modelId="{EAC49B74-11EF-D544-A938-5F13015EA16D}" type="presParOf" srcId="{1B3A3109-17A1-7846-98D4-3AF992242CF9}" destId="{CC2CCAE4-E1FD-7C48-A05B-FE32038E0ECE}" srcOrd="0" destOrd="0" presId="urn:microsoft.com/office/officeart/2005/8/layout/venn1"/>
    <dgm:cxn modelId="{36926D93-4069-A84E-805B-D733824D9E6E}" type="presParOf" srcId="{1B3A3109-17A1-7846-98D4-3AF992242CF9}" destId="{17DDA6E7-9439-064E-829B-3AC59526120C}" srcOrd="1" destOrd="0" presId="urn:microsoft.com/office/officeart/2005/8/layout/venn1"/>
    <dgm:cxn modelId="{6F9620AC-0B0B-784D-AE06-A4499DCAEB54}" type="presParOf" srcId="{1B3A3109-17A1-7846-98D4-3AF992242CF9}" destId="{0263457F-884C-544E-BC81-86930B8EC222}" srcOrd="2" destOrd="0" presId="urn:microsoft.com/office/officeart/2005/8/layout/venn1"/>
    <dgm:cxn modelId="{8479A3BE-C932-B346-B841-67442DA5F11E}" type="presParOf" srcId="{1B3A3109-17A1-7846-98D4-3AF992242CF9}" destId="{90E76710-D222-264A-B785-413C250E5BC0}" srcOrd="3" destOrd="0" presId="urn:microsoft.com/office/officeart/2005/8/layout/venn1"/>
    <dgm:cxn modelId="{E750B24F-08F3-0543-AB78-049F81277E0D}" type="presParOf" srcId="{1B3A3109-17A1-7846-98D4-3AF992242CF9}" destId="{9C77E52B-2266-4141-9074-3999E00EB5C5}" srcOrd="4" destOrd="0" presId="urn:microsoft.com/office/officeart/2005/8/layout/venn1"/>
    <dgm:cxn modelId="{5D5D305B-B333-4945-9AB8-976FF5AD1BE2}" type="presParOf" srcId="{1B3A3109-17A1-7846-98D4-3AF992242CF9}" destId="{43A57C0B-7907-BB45-AF90-00BF05C88D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95371-6515-4318-9C6F-A7CB058718A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122A4AC-7113-4733-A37D-C0245AE642E6}">
      <dgm:prSet/>
      <dgm:spPr/>
      <dgm:t>
        <a:bodyPr/>
        <a:lstStyle/>
        <a:p>
          <a:r>
            <a:rPr lang="da-DK"/>
            <a:t>Demokratisk dannelse og udvikling af handlekompetencer</a:t>
          </a:r>
          <a:endParaRPr lang="en-US"/>
        </a:p>
      </dgm:t>
    </dgm:pt>
    <dgm:pt modelId="{03B63E9D-0450-4D0E-B8D3-A0BC78B0A766}" type="parTrans" cxnId="{E98FEBC0-1F9E-462D-A9ED-2AE2426078AB}">
      <dgm:prSet/>
      <dgm:spPr/>
      <dgm:t>
        <a:bodyPr/>
        <a:lstStyle/>
        <a:p>
          <a:endParaRPr lang="en-US"/>
        </a:p>
      </dgm:t>
    </dgm:pt>
    <dgm:pt modelId="{CED21BF6-7905-4535-9036-6A28868A5F03}" type="sibTrans" cxnId="{E98FEBC0-1F9E-462D-A9ED-2AE2426078AB}">
      <dgm:prSet/>
      <dgm:spPr/>
      <dgm:t>
        <a:bodyPr/>
        <a:lstStyle/>
        <a:p>
          <a:endParaRPr lang="en-US"/>
        </a:p>
      </dgm:t>
    </dgm:pt>
    <dgm:pt modelId="{DF8A6FDB-B5FC-4119-81D0-7776F0E1F142}">
      <dgm:prSet/>
      <dgm:spPr/>
      <dgm:t>
        <a:bodyPr/>
        <a:lstStyle/>
        <a:p>
          <a:r>
            <a:rPr lang="da-DK"/>
            <a:t>Digital dannelse og teknologiforståelse</a:t>
          </a:r>
          <a:endParaRPr lang="en-US"/>
        </a:p>
      </dgm:t>
    </dgm:pt>
    <dgm:pt modelId="{C5C0AFE1-8F86-43B7-93FA-C0B6B0A9CDD4}" type="parTrans" cxnId="{34DBC964-080C-4A31-AAD8-A9F739228F82}">
      <dgm:prSet/>
      <dgm:spPr/>
      <dgm:t>
        <a:bodyPr/>
        <a:lstStyle/>
        <a:p>
          <a:endParaRPr lang="en-US"/>
        </a:p>
      </dgm:t>
    </dgm:pt>
    <dgm:pt modelId="{49C81016-BA17-4A11-879D-D6B711750016}" type="sibTrans" cxnId="{34DBC964-080C-4A31-AAD8-A9F739228F82}">
      <dgm:prSet/>
      <dgm:spPr/>
      <dgm:t>
        <a:bodyPr/>
        <a:lstStyle/>
        <a:p>
          <a:endParaRPr lang="en-US"/>
        </a:p>
      </dgm:t>
    </dgm:pt>
    <dgm:pt modelId="{F2E18A6E-6E1F-49C1-AAD2-25FF56197A0C}">
      <dgm:prSet/>
      <dgm:spPr/>
      <dgm:t>
        <a:bodyPr/>
        <a:lstStyle/>
        <a:p>
          <a:r>
            <a:rPr lang="da-DK"/>
            <a:t>Vejledning til ungdomsuddannelse og videre i et karriereperspektiv</a:t>
          </a:r>
          <a:endParaRPr lang="en-US"/>
        </a:p>
      </dgm:t>
    </dgm:pt>
    <dgm:pt modelId="{0162A83D-54C7-4252-B9E0-9C0316D9E84F}" type="parTrans" cxnId="{AF904FD1-CCAA-4749-BEF6-A619ED470BB5}">
      <dgm:prSet/>
      <dgm:spPr/>
      <dgm:t>
        <a:bodyPr/>
        <a:lstStyle/>
        <a:p>
          <a:endParaRPr lang="en-US"/>
        </a:p>
      </dgm:t>
    </dgm:pt>
    <dgm:pt modelId="{F90E515A-C1AA-48CA-A1FA-A0D3A3AA17BA}" type="sibTrans" cxnId="{AF904FD1-CCAA-4749-BEF6-A619ED470BB5}">
      <dgm:prSet/>
      <dgm:spPr/>
      <dgm:t>
        <a:bodyPr/>
        <a:lstStyle/>
        <a:p>
          <a:endParaRPr lang="en-US"/>
        </a:p>
      </dgm:t>
    </dgm:pt>
    <dgm:pt modelId="{E9A7760A-92BF-4219-AC87-56479890CF6A}">
      <dgm:prSet/>
      <dgm:spPr/>
      <dgm:t>
        <a:bodyPr/>
        <a:lstStyle/>
        <a:p>
          <a:r>
            <a:rPr lang="da-DK"/>
            <a:t>Trivsel og udvikling af sociale kompetencer</a:t>
          </a:r>
          <a:endParaRPr lang="en-US"/>
        </a:p>
      </dgm:t>
    </dgm:pt>
    <dgm:pt modelId="{6D48C7FE-3939-4B7B-A82D-69A11A3EA83F}" type="parTrans" cxnId="{4CE557A7-22FA-4D3F-8C2E-DB01AFE9B472}">
      <dgm:prSet/>
      <dgm:spPr/>
      <dgm:t>
        <a:bodyPr/>
        <a:lstStyle/>
        <a:p>
          <a:endParaRPr lang="en-US"/>
        </a:p>
      </dgm:t>
    </dgm:pt>
    <dgm:pt modelId="{4FC95CDD-EBD4-4D64-90CA-FCB0436B48EC}" type="sibTrans" cxnId="{4CE557A7-22FA-4D3F-8C2E-DB01AFE9B472}">
      <dgm:prSet/>
      <dgm:spPr/>
      <dgm:t>
        <a:bodyPr/>
        <a:lstStyle/>
        <a:p>
          <a:endParaRPr lang="en-US"/>
        </a:p>
      </dgm:t>
    </dgm:pt>
    <dgm:pt modelId="{018DD5D6-AF2F-478C-AEED-36718A1A9DD9}">
      <dgm:prSet/>
      <dgm:spPr/>
      <dgm:t>
        <a:bodyPr/>
        <a:lstStyle/>
        <a:p>
          <a:r>
            <a:rPr lang="da-DK"/>
            <a:t>Sundhed, motion og ernæring</a:t>
          </a:r>
          <a:endParaRPr lang="en-US"/>
        </a:p>
      </dgm:t>
    </dgm:pt>
    <dgm:pt modelId="{6178CDEF-CCCF-421C-AD18-4A1C5331ED2F}" type="parTrans" cxnId="{8EFCE73E-DDA1-44CE-AC83-E4D17D3AF0B8}">
      <dgm:prSet/>
      <dgm:spPr/>
      <dgm:t>
        <a:bodyPr/>
        <a:lstStyle/>
        <a:p>
          <a:endParaRPr lang="en-US"/>
        </a:p>
      </dgm:t>
    </dgm:pt>
    <dgm:pt modelId="{6B0FAC8F-16C6-4A99-8A1B-3C999B7698EF}" type="sibTrans" cxnId="{8EFCE73E-DDA1-44CE-AC83-E4D17D3AF0B8}">
      <dgm:prSet/>
      <dgm:spPr/>
      <dgm:t>
        <a:bodyPr/>
        <a:lstStyle/>
        <a:p>
          <a:endParaRPr lang="en-US"/>
        </a:p>
      </dgm:t>
    </dgm:pt>
    <dgm:pt modelId="{8AC6E928-C341-624E-A98F-8EC579FE5217}" type="pres">
      <dgm:prSet presAssocID="{47895371-6515-4318-9C6F-A7CB058718AA}" presName="linear" presStyleCnt="0">
        <dgm:presLayoutVars>
          <dgm:animLvl val="lvl"/>
          <dgm:resizeHandles val="exact"/>
        </dgm:presLayoutVars>
      </dgm:prSet>
      <dgm:spPr/>
    </dgm:pt>
    <dgm:pt modelId="{80746F8D-406D-F143-948C-92EFD04FA798}" type="pres">
      <dgm:prSet presAssocID="{F122A4AC-7113-4733-A37D-C0245AE642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8E6456E-7836-BF43-B445-131EE26AFFC3}" type="pres">
      <dgm:prSet presAssocID="{CED21BF6-7905-4535-9036-6A28868A5F03}" presName="spacer" presStyleCnt="0"/>
      <dgm:spPr/>
    </dgm:pt>
    <dgm:pt modelId="{E7C7CA3C-19D6-914D-9E16-C7970CD1E5D4}" type="pres">
      <dgm:prSet presAssocID="{DF8A6FDB-B5FC-4119-81D0-7776F0E1F14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C2F20C8-B5CB-9C4E-A189-B780F06F8484}" type="pres">
      <dgm:prSet presAssocID="{49C81016-BA17-4A11-879D-D6B711750016}" presName="spacer" presStyleCnt="0"/>
      <dgm:spPr/>
    </dgm:pt>
    <dgm:pt modelId="{3A60EE0E-032F-3845-8884-17E50D43BF72}" type="pres">
      <dgm:prSet presAssocID="{F2E18A6E-6E1F-49C1-AAD2-25FF56197A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F53ED7-4FF1-C246-8546-4D1D743B2944}" type="pres">
      <dgm:prSet presAssocID="{F90E515A-C1AA-48CA-A1FA-A0D3A3AA17BA}" presName="spacer" presStyleCnt="0"/>
      <dgm:spPr/>
    </dgm:pt>
    <dgm:pt modelId="{2D965E82-AF5C-F64F-943D-1D3E14A56687}" type="pres">
      <dgm:prSet presAssocID="{E9A7760A-92BF-4219-AC87-56479890CF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220A17-275A-6A49-9D2F-516F2940233C}" type="pres">
      <dgm:prSet presAssocID="{4FC95CDD-EBD4-4D64-90CA-FCB0436B48EC}" presName="spacer" presStyleCnt="0"/>
      <dgm:spPr/>
    </dgm:pt>
    <dgm:pt modelId="{1F08FA85-8D3C-274A-B13D-3A7A3EDE7451}" type="pres">
      <dgm:prSet presAssocID="{018DD5D6-AF2F-478C-AEED-36718A1A9DD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038D124-C40E-2B4B-A9A3-EEC15A5B3092}" type="presOf" srcId="{F2E18A6E-6E1F-49C1-AAD2-25FF56197A0C}" destId="{3A60EE0E-032F-3845-8884-17E50D43BF72}" srcOrd="0" destOrd="0" presId="urn:microsoft.com/office/officeart/2005/8/layout/vList2"/>
    <dgm:cxn modelId="{8EFCE73E-DDA1-44CE-AC83-E4D17D3AF0B8}" srcId="{47895371-6515-4318-9C6F-A7CB058718AA}" destId="{018DD5D6-AF2F-478C-AEED-36718A1A9DD9}" srcOrd="4" destOrd="0" parTransId="{6178CDEF-CCCF-421C-AD18-4A1C5331ED2F}" sibTransId="{6B0FAC8F-16C6-4A99-8A1B-3C999B7698EF}"/>
    <dgm:cxn modelId="{34DBC964-080C-4A31-AAD8-A9F739228F82}" srcId="{47895371-6515-4318-9C6F-A7CB058718AA}" destId="{DF8A6FDB-B5FC-4119-81D0-7776F0E1F142}" srcOrd="1" destOrd="0" parTransId="{C5C0AFE1-8F86-43B7-93FA-C0B6B0A9CDD4}" sibTransId="{49C81016-BA17-4A11-879D-D6B711750016}"/>
    <dgm:cxn modelId="{AD694169-4BB7-BE45-B9DB-ACC82D42C894}" type="presOf" srcId="{F122A4AC-7113-4733-A37D-C0245AE642E6}" destId="{80746F8D-406D-F143-948C-92EFD04FA798}" srcOrd="0" destOrd="0" presId="urn:microsoft.com/office/officeart/2005/8/layout/vList2"/>
    <dgm:cxn modelId="{85B6F47E-7870-7740-8C76-2BC481488AA1}" type="presOf" srcId="{018DD5D6-AF2F-478C-AEED-36718A1A9DD9}" destId="{1F08FA85-8D3C-274A-B13D-3A7A3EDE7451}" srcOrd="0" destOrd="0" presId="urn:microsoft.com/office/officeart/2005/8/layout/vList2"/>
    <dgm:cxn modelId="{4CE557A7-22FA-4D3F-8C2E-DB01AFE9B472}" srcId="{47895371-6515-4318-9C6F-A7CB058718AA}" destId="{E9A7760A-92BF-4219-AC87-56479890CF6A}" srcOrd="3" destOrd="0" parTransId="{6D48C7FE-3939-4B7B-A82D-69A11A3EA83F}" sibTransId="{4FC95CDD-EBD4-4D64-90CA-FCB0436B48EC}"/>
    <dgm:cxn modelId="{39862BB9-E5E6-8843-B2E6-29A78CEDFF4A}" type="presOf" srcId="{47895371-6515-4318-9C6F-A7CB058718AA}" destId="{8AC6E928-C341-624E-A98F-8EC579FE5217}" srcOrd="0" destOrd="0" presId="urn:microsoft.com/office/officeart/2005/8/layout/vList2"/>
    <dgm:cxn modelId="{E98FEBC0-1F9E-462D-A9ED-2AE2426078AB}" srcId="{47895371-6515-4318-9C6F-A7CB058718AA}" destId="{F122A4AC-7113-4733-A37D-C0245AE642E6}" srcOrd="0" destOrd="0" parTransId="{03B63E9D-0450-4D0E-B8D3-A0BC78B0A766}" sibTransId="{CED21BF6-7905-4535-9036-6A28868A5F03}"/>
    <dgm:cxn modelId="{AF904FD1-CCAA-4749-BEF6-A619ED470BB5}" srcId="{47895371-6515-4318-9C6F-A7CB058718AA}" destId="{F2E18A6E-6E1F-49C1-AAD2-25FF56197A0C}" srcOrd="2" destOrd="0" parTransId="{0162A83D-54C7-4252-B9E0-9C0316D9E84F}" sibTransId="{F90E515A-C1AA-48CA-A1FA-A0D3A3AA17BA}"/>
    <dgm:cxn modelId="{7982C9DF-C8CE-B546-8808-C3AEE35EAAF6}" type="presOf" srcId="{DF8A6FDB-B5FC-4119-81D0-7776F0E1F142}" destId="{E7C7CA3C-19D6-914D-9E16-C7970CD1E5D4}" srcOrd="0" destOrd="0" presId="urn:microsoft.com/office/officeart/2005/8/layout/vList2"/>
    <dgm:cxn modelId="{0B4515E0-A959-BB43-AC90-B359CB2CA8A0}" type="presOf" srcId="{E9A7760A-92BF-4219-AC87-56479890CF6A}" destId="{2D965E82-AF5C-F64F-943D-1D3E14A56687}" srcOrd="0" destOrd="0" presId="urn:microsoft.com/office/officeart/2005/8/layout/vList2"/>
    <dgm:cxn modelId="{6BD2798D-0129-6F49-8215-70F0DC127F02}" type="presParOf" srcId="{8AC6E928-C341-624E-A98F-8EC579FE5217}" destId="{80746F8D-406D-F143-948C-92EFD04FA798}" srcOrd="0" destOrd="0" presId="urn:microsoft.com/office/officeart/2005/8/layout/vList2"/>
    <dgm:cxn modelId="{5F467CF8-0D61-DF47-B4E4-3DA1637ACA11}" type="presParOf" srcId="{8AC6E928-C341-624E-A98F-8EC579FE5217}" destId="{C8E6456E-7836-BF43-B445-131EE26AFFC3}" srcOrd="1" destOrd="0" presId="urn:microsoft.com/office/officeart/2005/8/layout/vList2"/>
    <dgm:cxn modelId="{995661D3-AC80-124B-B7D7-85B19544F888}" type="presParOf" srcId="{8AC6E928-C341-624E-A98F-8EC579FE5217}" destId="{E7C7CA3C-19D6-914D-9E16-C7970CD1E5D4}" srcOrd="2" destOrd="0" presId="urn:microsoft.com/office/officeart/2005/8/layout/vList2"/>
    <dgm:cxn modelId="{FBFA5D70-A646-9343-854B-BF15C7395FAE}" type="presParOf" srcId="{8AC6E928-C341-624E-A98F-8EC579FE5217}" destId="{6C2F20C8-B5CB-9C4E-A189-B780F06F8484}" srcOrd="3" destOrd="0" presId="urn:microsoft.com/office/officeart/2005/8/layout/vList2"/>
    <dgm:cxn modelId="{5AD4632E-AFFE-5644-8378-5FABDFEA7FE1}" type="presParOf" srcId="{8AC6E928-C341-624E-A98F-8EC579FE5217}" destId="{3A60EE0E-032F-3845-8884-17E50D43BF72}" srcOrd="4" destOrd="0" presId="urn:microsoft.com/office/officeart/2005/8/layout/vList2"/>
    <dgm:cxn modelId="{1BDD3AD0-EBC1-FB42-8A54-68D9E4D86D85}" type="presParOf" srcId="{8AC6E928-C341-624E-A98F-8EC579FE5217}" destId="{3CF53ED7-4FF1-C246-8546-4D1D743B2944}" srcOrd="5" destOrd="0" presId="urn:microsoft.com/office/officeart/2005/8/layout/vList2"/>
    <dgm:cxn modelId="{2C1254B4-B3A9-3D46-A802-1625960511A8}" type="presParOf" srcId="{8AC6E928-C341-624E-A98F-8EC579FE5217}" destId="{2D965E82-AF5C-F64F-943D-1D3E14A56687}" srcOrd="6" destOrd="0" presId="urn:microsoft.com/office/officeart/2005/8/layout/vList2"/>
    <dgm:cxn modelId="{5AE75FAC-CF5F-AC4E-8FE5-EA940827141C}" type="presParOf" srcId="{8AC6E928-C341-624E-A98F-8EC579FE5217}" destId="{05220A17-275A-6A49-9D2F-516F2940233C}" srcOrd="7" destOrd="0" presId="urn:microsoft.com/office/officeart/2005/8/layout/vList2"/>
    <dgm:cxn modelId="{F56EA434-B59E-554A-9280-C6E2963FC2AC}" type="presParOf" srcId="{8AC6E928-C341-624E-A98F-8EC579FE5217}" destId="{1F08FA85-8D3C-274A-B13D-3A7A3EDE745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8D25C-7EDD-423A-A5DE-59C0F702731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7700FB-6CAA-4998-A06B-B9CFC772D7C6}">
      <dgm:prSet/>
      <dgm:spPr/>
      <dgm:t>
        <a:bodyPr/>
        <a:lstStyle/>
        <a:p>
          <a:r>
            <a:rPr lang="da-DK" b="1"/>
            <a:t>Ekstern konsulentbistand</a:t>
          </a:r>
          <a:r>
            <a:rPr lang="da-DK"/>
            <a:t>, der støtter og kvalificerer projektet med viden om ens emne og/eller forestår evaluering af projektet</a:t>
          </a:r>
          <a:endParaRPr lang="en-US"/>
        </a:p>
      </dgm:t>
    </dgm:pt>
    <dgm:pt modelId="{9A919A50-7715-40B8-A3FC-02B621B883A2}" type="parTrans" cxnId="{04D3A2F5-B29C-4402-A110-7401FDEF9D8A}">
      <dgm:prSet/>
      <dgm:spPr/>
      <dgm:t>
        <a:bodyPr/>
        <a:lstStyle/>
        <a:p>
          <a:endParaRPr lang="en-US"/>
        </a:p>
      </dgm:t>
    </dgm:pt>
    <dgm:pt modelId="{3B0BE6FD-1DC1-4F77-9BFA-044C0B3B878B}" type="sibTrans" cxnId="{04D3A2F5-B29C-4402-A110-7401FDEF9D8A}">
      <dgm:prSet/>
      <dgm:spPr/>
      <dgm:t>
        <a:bodyPr/>
        <a:lstStyle/>
        <a:p>
          <a:endParaRPr lang="en-US"/>
        </a:p>
      </dgm:t>
    </dgm:pt>
    <dgm:pt modelId="{CFC3927A-EA12-43E1-A0DD-B0450F60FFC0}">
      <dgm:prSet/>
      <dgm:spPr/>
      <dgm:t>
        <a:bodyPr/>
        <a:lstStyle/>
        <a:p>
          <a:r>
            <a:rPr lang="da-DK" b="1"/>
            <a:t>Rejseomkostninger: </a:t>
          </a:r>
          <a:r>
            <a:rPr lang="da-DK"/>
            <a:t>f.eks. hvis man skal besøge eksterne samarbejdspartnere, og der er større rejseomkostninger forbundet hermed.</a:t>
          </a:r>
          <a:endParaRPr lang="en-US"/>
        </a:p>
      </dgm:t>
    </dgm:pt>
    <dgm:pt modelId="{310207A5-D798-4DD6-8922-CAA85138A46E}" type="parTrans" cxnId="{D80C05D6-7CEC-40C7-BDD2-ACBEC31C5878}">
      <dgm:prSet/>
      <dgm:spPr/>
      <dgm:t>
        <a:bodyPr/>
        <a:lstStyle/>
        <a:p>
          <a:endParaRPr lang="en-US"/>
        </a:p>
      </dgm:t>
    </dgm:pt>
    <dgm:pt modelId="{F0647B6A-B321-4B07-B4AF-E932D8818708}" type="sibTrans" cxnId="{D80C05D6-7CEC-40C7-BDD2-ACBEC31C5878}">
      <dgm:prSet/>
      <dgm:spPr/>
      <dgm:t>
        <a:bodyPr/>
        <a:lstStyle/>
        <a:p>
          <a:endParaRPr lang="en-US"/>
        </a:p>
      </dgm:t>
    </dgm:pt>
    <dgm:pt modelId="{0EB5705E-5C7D-416F-AEE6-00B22F612FB2}">
      <dgm:prSet/>
      <dgm:spPr/>
      <dgm:t>
        <a:bodyPr/>
        <a:lstStyle/>
        <a:p>
          <a:r>
            <a:rPr lang="da-DK" b="1" dirty="0"/>
            <a:t>Formidling: </a:t>
          </a:r>
          <a:r>
            <a:rPr lang="da-DK" dirty="0"/>
            <a:t>Hvis projektet afsluttes med en konference/temadag/kursus eller lignende, kan der søges om tilskud til udgifter i forbindelse med konferencen.</a:t>
          </a:r>
        </a:p>
        <a:p>
          <a:r>
            <a:rPr lang="da-DK" dirty="0"/>
            <a:t> Husk her kan man også søge supplerende hos kursuspuljen.</a:t>
          </a:r>
          <a:br>
            <a:rPr lang="da-DK" dirty="0"/>
          </a:br>
          <a:br>
            <a:rPr lang="da-DK" dirty="0"/>
          </a:br>
          <a:endParaRPr lang="en-US" dirty="0"/>
        </a:p>
      </dgm:t>
    </dgm:pt>
    <dgm:pt modelId="{F3C25C43-BE4A-43E6-884C-0F07C2E6D733}" type="parTrans" cxnId="{4D5601F2-081B-43D3-9715-D5008A9881DA}">
      <dgm:prSet/>
      <dgm:spPr/>
      <dgm:t>
        <a:bodyPr/>
        <a:lstStyle/>
        <a:p>
          <a:endParaRPr lang="en-US"/>
        </a:p>
      </dgm:t>
    </dgm:pt>
    <dgm:pt modelId="{3792EBD9-AD83-42F4-94DA-66399E1580DD}" type="sibTrans" cxnId="{4D5601F2-081B-43D3-9715-D5008A9881DA}">
      <dgm:prSet/>
      <dgm:spPr/>
      <dgm:t>
        <a:bodyPr/>
        <a:lstStyle/>
        <a:p>
          <a:endParaRPr lang="en-US"/>
        </a:p>
      </dgm:t>
    </dgm:pt>
    <dgm:pt modelId="{A1108978-CDCC-9A41-BED0-A5CCFD5AC96F}" type="pres">
      <dgm:prSet presAssocID="{2D78D25C-7EDD-423A-A5DE-59C0F702731B}" presName="linear" presStyleCnt="0">
        <dgm:presLayoutVars>
          <dgm:animLvl val="lvl"/>
          <dgm:resizeHandles val="exact"/>
        </dgm:presLayoutVars>
      </dgm:prSet>
      <dgm:spPr/>
    </dgm:pt>
    <dgm:pt modelId="{B8F6C657-12E3-B348-B0ED-E9552B48AE33}" type="pres">
      <dgm:prSet presAssocID="{677700FB-6CAA-4998-A06B-B9CFC772D7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069A2B-9A49-EB42-AC3F-62E3807C7EB2}" type="pres">
      <dgm:prSet presAssocID="{3B0BE6FD-1DC1-4F77-9BFA-044C0B3B878B}" presName="spacer" presStyleCnt="0"/>
      <dgm:spPr/>
    </dgm:pt>
    <dgm:pt modelId="{1969DA99-1A5C-A64A-A6F7-C1C1BD1D54E7}" type="pres">
      <dgm:prSet presAssocID="{CFC3927A-EA12-43E1-A0DD-B0450F60FF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1A3FC9-C6D4-2B41-8DF2-ED71743C0F5C}" type="pres">
      <dgm:prSet presAssocID="{F0647B6A-B321-4B07-B4AF-E932D8818708}" presName="spacer" presStyleCnt="0"/>
      <dgm:spPr/>
    </dgm:pt>
    <dgm:pt modelId="{F332E5DB-19FE-6242-BEFE-9B814DFACD7E}" type="pres">
      <dgm:prSet presAssocID="{0EB5705E-5C7D-416F-AEE6-00B22F612F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C7E910-940C-8843-89CB-565C47AE8D09}" type="presOf" srcId="{677700FB-6CAA-4998-A06B-B9CFC772D7C6}" destId="{B8F6C657-12E3-B348-B0ED-E9552B48AE33}" srcOrd="0" destOrd="0" presId="urn:microsoft.com/office/officeart/2005/8/layout/vList2"/>
    <dgm:cxn modelId="{C3C3802C-EE23-3644-BD3E-25B9425C3C18}" type="presOf" srcId="{0EB5705E-5C7D-416F-AEE6-00B22F612FB2}" destId="{F332E5DB-19FE-6242-BEFE-9B814DFACD7E}" srcOrd="0" destOrd="0" presId="urn:microsoft.com/office/officeart/2005/8/layout/vList2"/>
    <dgm:cxn modelId="{E2CF2AD2-C90A-A24E-A1D2-B98B6E2BDAAA}" type="presOf" srcId="{2D78D25C-7EDD-423A-A5DE-59C0F702731B}" destId="{A1108978-CDCC-9A41-BED0-A5CCFD5AC96F}" srcOrd="0" destOrd="0" presId="urn:microsoft.com/office/officeart/2005/8/layout/vList2"/>
    <dgm:cxn modelId="{D80C05D6-7CEC-40C7-BDD2-ACBEC31C5878}" srcId="{2D78D25C-7EDD-423A-A5DE-59C0F702731B}" destId="{CFC3927A-EA12-43E1-A0DD-B0450F60FFC0}" srcOrd="1" destOrd="0" parTransId="{310207A5-D798-4DD6-8922-CAA85138A46E}" sibTransId="{F0647B6A-B321-4B07-B4AF-E932D8818708}"/>
    <dgm:cxn modelId="{4D5601F2-081B-43D3-9715-D5008A9881DA}" srcId="{2D78D25C-7EDD-423A-A5DE-59C0F702731B}" destId="{0EB5705E-5C7D-416F-AEE6-00B22F612FB2}" srcOrd="2" destOrd="0" parTransId="{F3C25C43-BE4A-43E6-884C-0F07C2E6D733}" sibTransId="{3792EBD9-AD83-42F4-94DA-66399E1580DD}"/>
    <dgm:cxn modelId="{04D3A2F5-B29C-4402-A110-7401FDEF9D8A}" srcId="{2D78D25C-7EDD-423A-A5DE-59C0F702731B}" destId="{677700FB-6CAA-4998-A06B-B9CFC772D7C6}" srcOrd="0" destOrd="0" parTransId="{9A919A50-7715-40B8-A3FC-02B621B883A2}" sibTransId="{3B0BE6FD-1DC1-4F77-9BFA-044C0B3B878B}"/>
    <dgm:cxn modelId="{05F516FD-CA5E-D940-8E69-E8B4DCF43DA3}" type="presOf" srcId="{CFC3927A-EA12-43E1-A0DD-B0450F60FFC0}" destId="{1969DA99-1A5C-A64A-A6F7-C1C1BD1D54E7}" srcOrd="0" destOrd="0" presId="urn:microsoft.com/office/officeart/2005/8/layout/vList2"/>
    <dgm:cxn modelId="{28FC695D-7FB0-9E49-B8BC-3ADD39407BF1}" type="presParOf" srcId="{A1108978-CDCC-9A41-BED0-A5CCFD5AC96F}" destId="{B8F6C657-12E3-B348-B0ED-E9552B48AE33}" srcOrd="0" destOrd="0" presId="urn:microsoft.com/office/officeart/2005/8/layout/vList2"/>
    <dgm:cxn modelId="{4A226CA3-3821-464B-99FE-D8FD8EE6C8A1}" type="presParOf" srcId="{A1108978-CDCC-9A41-BED0-A5CCFD5AC96F}" destId="{EC069A2B-9A49-EB42-AC3F-62E3807C7EB2}" srcOrd="1" destOrd="0" presId="urn:microsoft.com/office/officeart/2005/8/layout/vList2"/>
    <dgm:cxn modelId="{51C4A995-469E-5346-AF08-B6787575711A}" type="presParOf" srcId="{A1108978-CDCC-9A41-BED0-A5CCFD5AC96F}" destId="{1969DA99-1A5C-A64A-A6F7-C1C1BD1D54E7}" srcOrd="2" destOrd="0" presId="urn:microsoft.com/office/officeart/2005/8/layout/vList2"/>
    <dgm:cxn modelId="{E8C33B04-70C9-854F-9C9A-294F3D7700BC}" type="presParOf" srcId="{A1108978-CDCC-9A41-BED0-A5CCFD5AC96F}" destId="{711A3FC9-C6D4-2B41-8DF2-ED71743C0F5C}" srcOrd="3" destOrd="0" presId="urn:microsoft.com/office/officeart/2005/8/layout/vList2"/>
    <dgm:cxn modelId="{E003AFFC-3B78-9D4A-834C-F268F5E17733}" type="presParOf" srcId="{A1108978-CDCC-9A41-BED0-A5CCFD5AC96F}" destId="{F332E5DB-19FE-6242-BEFE-9B814DFACD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BF771-1035-4083-A0AC-E1AA4735DD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8FE188-416C-4DCE-841D-539D457E715F}">
      <dgm:prSet/>
      <dgm:spPr/>
      <dgm:t>
        <a:bodyPr/>
        <a:lstStyle/>
        <a:p>
          <a:r>
            <a:rPr lang="da-DK"/>
            <a:t>Udfyld ansøgningsskema og budgetskabelon</a:t>
          </a:r>
          <a:endParaRPr lang="en-US"/>
        </a:p>
      </dgm:t>
    </dgm:pt>
    <dgm:pt modelId="{C3849356-A6AA-4670-822B-2C44DECFB377}" type="parTrans" cxnId="{A5D6366F-6787-447E-B0EE-58EFE4559B0E}">
      <dgm:prSet/>
      <dgm:spPr/>
      <dgm:t>
        <a:bodyPr/>
        <a:lstStyle/>
        <a:p>
          <a:endParaRPr lang="en-US"/>
        </a:p>
      </dgm:t>
    </dgm:pt>
    <dgm:pt modelId="{E2120692-8283-4D26-A2AA-E62D5C6510E6}" type="sibTrans" cxnId="{A5D6366F-6787-447E-B0EE-58EFE4559B0E}">
      <dgm:prSet/>
      <dgm:spPr/>
      <dgm:t>
        <a:bodyPr/>
        <a:lstStyle/>
        <a:p>
          <a:endParaRPr lang="en-US"/>
        </a:p>
      </dgm:t>
    </dgm:pt>
    <dgm:pt modelId="{C8F379D5-58B7-414E-9123-BEB10E7D83A3}">
      <dgm:prSet/>
      <dgm:spPr/>
      <dgm:t>
        <a:bodyPr/>
        <a:lstStyle/>
        <a:p>
          <a:r>
            <a:rPr lang="da-DK"/>
            <a:t>Indsend senest 25. maj</a:t>
          </a:r>
          <a:endParaRPr lang="en-US"/>
        </a:p>
      </dgm:t>
    </dgm:pt>
    <dgm:pt modelId="{06A33A2D-2B2B-4644-A30C-7F2C13823364}" type="parTrans" cxnId="{05081DEA-6D34-4F6D-92F7-310A3445F8BE}">
      <dgm:prSet/>
      <dgm:spPr/>
      <dgm:t>
        <a:bodyPr/>
        <a:lstStyle/>
        <a:p>
          <a:endParaRPr lang="en-US"/>
        </a:p>
      </dgm:t>
    </dgm:pt>
    <dgm:pt modelId="{CCFDBD4C-F055-4310-A35F-0389EC4835D4}" type="sibTrans" cxnId="{05081DEA-6D34-4F6D-92F7-310A3445F8BE}">
      <dgm:prSet/>
      <dgm:spPr/>
      <dgm:t>
        <a:bodyPr/>
        <a:lstStyle/>
        <a:p>
          <a:endParaRPr lang="en-US"/>
        </a:p>
      </dgm:t>
    </dgm:pt>
    <dgm:pt modelId="{B04739D1-F758-410A-B69B-CC8326C20D9B}">
      <dgm:prSet/>
      <dgm:spPr/>
      <dgm:t>
        <a:bodyPr/>
        <a:lstStyle/>
        <a:p>
          <a:r>
            <a:rPr lang="da-DK"/>
            <a:t>Behandling i bevillingsnævn</a:t>
          </a:r>
          <a:endParaRPr lang="en-US"/>
        </a:p>
      </dgm:t>
    </dgm:pt>
    <dgm:pt modelId="{1852B487-8F6B-4F37-BF9F-81934ABEA32D}" type="parTrans" cxnId="{77B18D12-CB24-4095-9C04-7A26F97694D5}">
      <dgm:prSet/>
      <dgm:spPr/>
      <dgm:t>
        <a:bodyPr/>
        <a:lstStyle/>
        <a:p>
          <a:endParaRPr lang="en-US"/>
        </a:p>
      </dgm:t>
    </dgm:pt>
    <dgm:pt modelId="{268F1244-A74D-4CDB-A676-CEC838A76B64}" type="sibTrans" cxnId="{77B18D12-CB24-4095-9C04-7A26F97694D5}">
      <dgm:prSet/>
      <dgm:spPr/>
      <dgm:t>
        <a:bodyPr/>
        <a:lstStyle/>
        <a:p>
          <a:endParaRPr lang="en-US"/>
        </a:p>
      </dgm:t>
    </dgm:pt>
    <dgm:pt modelId="{29F7C86C-D2F3-468D-A1D1-EA3299E21454}">
      <dgm:prSet/>
      <dgm:spPr/>
      <dgm:t>
        <a:bodyPr/>
        <a:lstStyle/>
        <a:p>
          <a:r>
            <a:rPr lang="da-DK"/>
            <a:t>Forventet svar medio juni.</a:t>
          </a:r>
          <a:endParaRPr lang="en-US"/>
        </a:p>
      </dgm:t>
    </dgm:pt>
    <dgm:pt modelId="{C44A17B9-65C7-4C98-8DD6-2BB461F9C858}" type="parTrans" cxnId="{7CC314C2-D41C-47CE-943F-AD7B9CBF2905}">
      <dgm:prSet/>
      <dgm:spPr/>
      <dgm:t>
        <a:bodyPr/>
        <a:lstStyle/>
        <a:p>
          <a:endParaRPr lang="en-US"/>
        </a:p>
      </dgm:t>
    </dgm:pt>
    <dgm:pt modelId="{3C076180-A676-4EF6-B578-A8A2A490D7F1}" type="sibTrans" cxnId="{7CC314C2-D41C-47CE-943F-AD7B9CBF2905}">
      <dgm:prSet/>
      <dgm:spPr/>
      <dgm:t>
        <a:bodyPr/>
        <a:lstStyle/>
        <a:p>
          <a:endParaRPr lang="en-US"/>
        </a:p>
      </dgm:t>
    </dgm:pt>
    <dgm:pt modelId="{D69BBFB7-BBF8-44E6-ADBC-81111B674FF1}" type="pres">
      <dgm:prSet presAssocID="{570BF771-1035-4083-A0AC-E1AA4735DDD6}" presName="root" presStyleCnt="0">
        <dgm:presLayoutVars>
          <dgm:dir/>
          <dgm:resizeHandles val="exact"/>
        </dgm:presLayoutVars>
      </dgm:prSet>
      <dgm:spPr/>
    </dgm:pt>
    <dgm:pt modelId="{710CF130-81F6-427F-9B36-7112A47C704B}" type="pres">
      <dgm:prSet presAssocID="{618FE188-416C-4DCE-841D-539D457E715F}" presName="compNode" presStyleCnt="0"/>
      <dgm:spPr/>
    </dgm:pt>
    <dgm:pt modelId="{DB170D4C-06DD-479B-88F3-272BB0D5B1DB}" type="pres">
      <dgm:prSet presAssocID="{618FE188-416C-4DCE-841D-539D457E715F}" presName="bgRect" presStyleLbl="bgShp" presStyleIdx="0" presStyleCnt="4"/>
      <dgm:spPr/>
    </dgm:pt>
    <dgm:pt modelId="{4A99D5D8-9657-476B-8836-85FFD53DF610}" type="pres">
      <dgm:prSet presAssocID="{618FE188-416C-4DCE-841D-539D457E71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"/>
        </a:ext>
      </dgm:extLst>
    </dgm:pt>
    <dgm:pt modelId="{D1444ACD-0624-4A53-9998-A2FA17D1D753}" type="pres">
      <dgm:prSet presAssocID="{618FE188-416C-4DCE-841D-539D457E715F}" presName="spaceRect" presStyleCnt="0"/>
      <dgm:spPr/>
    </dgm:pt>
    <dgm:pt modelId="{82BABDEA-F472-4451-A307-9C6EC8C27C35}" type="pres">
      <dgm:prSet presAssocID="{618FE188-416C-4DCE-841D-539D457E715F}" presName="parTx" presStyleLbl="revTx" presStyleIdx="0" presStyleCnt="4">
        <dgm:presLayoutVars>
          <dgm:chMax val="0"/>
          <dgm:chPref val="0"/>
        </dgm:presLayoutVars>
      </dgm:prSet>
      <dgm:spPr/>
    </dgm:pt>
    <dgm:pt modelId="{61033A05-9D0C-40B4-930E-004A6F887A88}" type="pres">
      <dgm:prSet presAssocID="{E2120692-8283-4D26-A2AA-E62D5C6510E6}" presName="sibTrans" presStyleCnt="0"/>
      <dgm:spPr/>
    </dgm:pt>
    <dgm:pt modelId="{FD491DA1-05DA-474C-9609-247C8FCEC2E9}" type="pres">
      <dgm:prSet presAssocID="{C8F379D5-58B7-414E-9123-BEB10E7D83A3}" presName="compNode" presStyleCnt="0"/>
      <dgm:spPr/>
    </dgm:pt>
    <dgm:pt modelId="{C6F6780B-CFC0-4C05-A6C6-5772254E7072}" type="pres">
      <dgm:prSet presAssocID="{C8F379D5-58B7-414E-9123-BEB10E7D83A3}" presName="bgRect" presStyleLbl="bgShp" presStyleIdx="1" presStyleCnt="4"/>
      <dgm:spPr/>
    </dgm:pt>
    <dgm:pt modelId="{A137AD98-A770-4083-A60A-B019FE69933A}" type="pres">
      <dgm:prSet presAssocID="{C8F379D5-58B7-414E-9123-BEB10E7D83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ner"/>
        </a:ext>
      </dgm:extLst>
    </dgm:pt>
    <dgm:pt modelId="{6B534CC9-C73F-4C1E-90CB-68A8F761BC80}" type="pres">
      <dgm:prSet presAssocID="{C8F379D5-58B7-414E-9123-BEB10E7D83A3}" presName="spaceRect" presStyleCnt="0"/>
      <dgm:spPr/>
    </dgm:pt>
    <dgm:pt modelId="{F2C6E4BC-130A-42CE-9F79-8B670C4A45F1}" type="pres">
      <dgm:prSet presAssocID="{C8F379D5-58B7-414E-9123-BEB10E7D83A3}" presName="parTx" presStyleLbl="revTx" presStyleIdx="1" presStyleCnt="4">
        <dgm:presLayoutVars>
          <dgm:chMax val="0"/>
          <dgm:chPref val="0"/>
        </dgm:presLayoutVars>
      </dgm:prSet>
      <dgm:spPr/>
    </dgm:pt>
    <dgm:pt modelId="{DBDC4E33-D2C6-4264-ADE3-0092BCFAB5F8}" type="pres">
      <dgm:prSet presAssocID="{CCFDBD4C-F055-4310-A35F-0389EC4835D4}" presName="sibTrans" presStyleCnt="0"/>
      <dgm:spPr/>
    </dgm:pt>
    <dgm:pt modelId="{604EEC89-69E8-423D-A9F1-4A7A21D9F43E}" type="pres">
      <dgm:prSet presAssocID="{B04739D1-F758-410A-B69B-CC8326C20D9B}" presName="compNode" presStyleCnt="0"/>
      <dgm:spPr/>
    </dgm:pt>
    <dgm:pt modelId="{570E4890-2BD0-4070-8E55-5EF11492FE8F}" type="pres">
      <dgm:prSet presAssocID="{B04739D1-F758-410A-B69B-CC8326C20D9B}" presName="bgRect" presStyleLbl="bgShp" presStyleIdx="2" presStyleCnt="4"/>
      <dgm:spPr/>
    </dgm:pt>
    <dgm:pt modelId="{35B657DE-D7F9-4358-9043-5943D86A4465}" type="pres">
      <dgm:prSet presAssocID="{B04739D1-F758-410A-B69B-CC8326C20D9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ål"/>
        </a:ext>
      </dgm:extLst>
    </dgm:pt>
    <dgm:pt modelId="{C2342995-AA83-48FB-BDC8-74E78A35E576}" type="pres">
      <dgm:prSet presAssocID="{B04739D1-F758-410A-B69B-CC8326C20D9B}" presName="spaceRect" presStyleCnt="0"/>
      <dgm:spPr/>
    </dgm:pt>
    <dgm:pt modelId="{97F5BFCC-8179-4362-A0DC-431C50971714}" type="pres">
      <dgm:prSet presAssocID="{B04739D1-F758-410A-B69B-CC8326C20D9B}" presName="parTx" presStyleLbl="revTx" presStyleIdx="2" presStyleCnt="4">
        <dgm:presLayoutVars>
          <dgm:chMax val="0"/>
          <dgm:chPref val="0"/>
        </dgm:presLayoutVars>
      </dgm:prSet>
      <dgm:spPr/>
    </dgm:pt>
    <dgm:pt modelId="{05F6C3D0-7588-44A4-9B60-105649970173}" type="pres">
      <dgm:prSet presAssocID="{268F1244-A74D-4CDB-A676-CEC838A76B64}" presName="sibTrans" presStyleCnt="0"/>
      <dgm:spPr/>
    </dgm:pt>
    <dgm:pt modelId="{AB7ED695-1794-451F-8563-D879AFBC6049}" type="pres">
      <dgm:prSet presAssocID="{29F7C86C-D2F3-468D-A1D1-EA3299E21454}" presName="compNode" presStyleCnt="0"/>
      <dgm:spPr/>
    </dgm:pt>
    <dgm:pt modelId="{3F14F119-D3B5-46B3-BDB2-A1E1572E37F7}" type="pres">
      <dgm:prSet presAssocID="{29F7C86C-D2F3-468D-A1D1-EA3299E21454}" presName="bgRect" presStyleLbl="bgShp" presStyleIdx="3" presStyleCnt="4"/>
      <dgm:spPr/>
    </dgm:pt>
    <dgm:pt modelId="{7BB7ADEF-B4B0-47D4-9B83-4C3036301C27}" type="pres">
      <dgm:prSet presAssocID="{29F7C86C-D2F3-468D-A1D1-EA3299E2145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313F6D1-EEC2-46D0-8FBB-478EF15499BA}" type="pres">
      <dgm:prSet presAssocID="{29F7C86C-D2F3-468D-A1D1-EA3299E21454}" presName="spaceRect" presStyleCnt="0"/>
      <dgm:spPr/>
    </dgm:pt>
    <dgm:pt modelId="{01D4F674-8149-4158-938B-310A39502C72}" type="pres">
      <dgm:prSet presAssocID="{29F7C86C-D2F3-468D-A1D1-EA3299E214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B18D12-CB24-4095-9C04-7A26F97694D5}" srcId="{570BF771-1035-4083-A0AC-E1AA4735DDD6}" destId="{B04739D1-F758-410A-B69B-CC8326C20D9B}" srcOrd="2" destOrd="0" parTransId="{1852B487-8F6B-4F37-BF9F-81934ABEA32D}" sibTransId="{268F1244-A74D-4CDB-A676-CEC838A76B64}"/>
    <dgm:cxn modelId="{2F2DC260-5EEC-421F-AACC-A437F3370BAF}" type="presOf" srcId="{29F7C86C-D2F3-468D-A1D1-EA3299E21454}" destId="{01D4F674-8149-4158-938B-310A39502C72}" srcOrd="0" destOrd="0" presId="urn:microsoft.com/office/officeart/2018/2/layout/IconVerticalSolidList"/>
    <dgm:cxn modelId="{8B3A2569-E5A2-4F7C-A49B-9F808749443B}" type="presOf" srcId="{618FE188-416C-4DCE-841D-539D457E715F}" destId="{82BABDEA-F472-4451-A307-9C6EC8C27C35}" srcOrd="0" destOrd="0" presId="urn:microsoft.com/office/officeart/2018/2/layout/IconVerticalSolidList"/>
    <dgm:cxn modelId="{A5D6366F-6787-447E-B0EE-58EFE4559B0E}" srcId="{570BF771-1035-4083-A0AC-E1AA4735DDD6}" destId="{618FE188-416C-4DCE-841D-539D457E715F}" srcOrd="0" destOrd="0" parTransId="{C3849356-A6AA-4670-822B-2C44DECFB377}" sibTransId="{E2120692-8283-4D26-A2AA-E62D5C6510E6}"/>
    <dgm:cxn modelId="{B29D758C-DE7B-4340-912E-048C92130052}" type="presOf" srcId="{570BF771-1035-4083-A0AC-E1AA4735DDD6}" destId="{D69BBFB7-BBF8-44E6-ADBC-81111B674FF1}" srcOrd="0" destOrd="0" presId="urn:microsoft.com/office/officeart/2018/2/layout/IconVerticalSolidList"/>
    <dgm:cxn modelId="{B6BEC4C1-DE4D-4F16-9247-6A68E1F1DBC5}" type="presOf" srcId="{B04739D1-F758-410A-B69B-CC8326C20D9B}" destId="{97F5BFCC-8179-4362-A0DC-431C50971714}" srcOrd="0" destOrd="0" presId="urn:microsoft.com/office/officeart/2018/2/layout/IconVerticalSolidList"/>
    <dgm:cxn modelId="{7CC314C2-D41C-47CE-943F-AD7B9CBF2905}" srcId="{570BF771-1035-4083-A0AC-E1AA4735DDD6}" destId="{29F7C86C-D2F3-468D-A1D1-EA3299E21454}" srcOrd="3" destOrd="0" parTransId="{C44A17B9-65C7-4C98-8DD6-2BB461F9C858}" sibTransId="{3C076180-A676-4EF6-B578-A8A2A490D7F1}"/>
    <dgm:cxn modelId="{6038F0D9-D0A2-4B6D-8117-1929AAB25936}" type="presOf" srcId="{C8F379D5-58B7-414E-9123-BEB10E7D83A3}" destId="{F2C6E4BC-130A-42CE-9F79-8B670C4A45F1}" srcOrd="0" destOrd="0" presId="urn:microsoft.com/office/officeart/2018/2/layout/IconVerticalSolidList"/>
    <dgm:cxn modelId="{05081DEA-6D34-4F6D-92F7-310A3445F8BE}" srcId="{570BF771-1035-4083-A0AC-E1AA4735DDD6}" destId="{C8F379D5-58B7-414E-9123-BEB10E7D83A3}" srcOrd="1" destOrd="0" parTransId="{06A33A2D-2B2B-4644-A30C-7F2C13823364}" sibTransId="{CCFDBD4C-F055-4310-A35F-0389EC4835D4}"/>
    <dgm:cxn modelId="{36CA65B8-2488-49C4-87E5-5E42CD09E05B}" type="presParOf" srcId="{D69BBFB7-BBF8-44E6-ADBC-81111B674FF1}" destId="{710CF130-81F6-427F-9B36-7112A47C704B}" srcOrd="0" destOrd="0" presId="urn:microsoft.com/office/officeart/2018/2/layout/IconVerticalSolidList"/>
    <dgm:cxn modelId="{CF3440F6-7FC3-4D10-993B-2973F74912AF}" type="presParOf" srcId="{710CF130-81F6-427F-9B36-7112A47C704B}" destId="{DB170D4C-06DD-479B-88F3-272BB0D5B1DB}" srcOrd="0" destOrd="0" presId="urn:microsoft.com/office/officeart/2018/2/layout/IconVerticalSolidList"/>
    <dgm:cxn modelId="{476912D2-5DC5-4BE2-B1C4-112DB3FCAD70}" type="presParOf" srcId="{710CF130-81F6-427F-9B36-7112A47C704B}" destId="{4A99D5D8-9657-476B-8836-85FFD53DF610}" srcOrd="1" destOrd="0" presId="urn:microsoft.com/office/officeart/2018/2/layout/IconVerticalSolidList"/>
    <dgm:cxn modelId="{FD8C6F48-ACF5-4461-B696-D7C211C8A0FF}" type="presParOf" srcId="{710CF130-81F6-427F-9B36-7112A47C704B}" destId="{D1444ACD-0624-4A53-9998-A2FA17D1D753}" srcOrd="2" destOrd="0" presId="urn:microsoft.com/office/officeart/2018/2/layout/IconVerticalSolidList"/>
    <dgm:cxn modelId="{E7C0690A-225D-423E-81CE-138C9D390379}" type="presParOf" srcId="{710CF130-81F6-427F-9B36-7112A47C704B}" destId="{82BABDEA-F472-4451-A307-9C6EC8C27C35}" srcOrd="3" destOrd="0" presId="urn:microsoft.com/office/officeart/2018/2/layout/IconVerticalSolidList"/>
    <dgm:cxn modelId="{C1F01092-094D-4472-87F9-AF6A31DDFB3F}" type="presParOf" srcId="{D69BBFB7-BBF8-44E6-ADBC-81111B674FF1}" destId="{61033A05-9D0C-40B4-930E-004A6F887A88}" srcOrd="1" destOrd="0" presId="urn:microsoft.com/office/officeart/2018/2/layout/IconVerticalSolidList"/>
    <dgm:cxn modelId="{05706BD5-EC3C-4526-BF44-A9E1AC3A5F21}" type="presParOf" srcId="{D69BBFB7-BBF8-44E6-ADBC-81111B674FF1}" destId="{FD491DA1-05DA-474C-9609-247C8FCEC2E9}" srcOrd="2" destOrd="0" presId="urn:microsoft.com/office/officeart/2018/2/layout/IconVerticalSolidList"/>
    <dgm:cxn modelId="{B8CCF670-CDF7-433D-A500-D55FC870B9AB}" type="presParOf" srcId="{FD491DA1-05DA-474C-9609-247C8FCEC2E9}" destId="{C6F6780B-CFC0-4C05-A6C6-5772254E7072}" srcOrd="0" destOrd="0" presId="urn:microsoft.com/office/officeart/2018/2/layout/IconVerticalSolidList"/>
    <dgm:cxn modelId="{70A41EB9-6217-42D9-A1D6-BFFE2B16E4AB}" type="presParOf" srcId="{FD491DA1-05DA-474C-9609-247C8FCEC2E9}" destId="{A137AD98-A770-4083-A60A-B019FE69933A}" srcOrd="1" destOrd="0" presId="urn:microsoft.com/office/officeart/2018/2/layout/IconVerticalSolidList"/>
    <dgm:cxn modelId="{E16471A0-4FE6-4410-A6C6-0D5144ABED0B}" type="presParOf" srcId="{FD491DA1-05DA-474C-9609-247C8FCEC2E9}" destId="{6B534CC9-C73F-4C1E-90CB-68A8F761BC80}" srcOrd="2" destOrd="0" presId="urn:microsoft.com/office/officeart/2018/2/layout/IconVerticalSolidList"/>
    <dgm:cxn modelId="{92F67BF3-BF75-4A9D-9E38-CF5E9AEAEFAE}" type="presParOf" srcId="{FD491DA1-05DA-474C-9609-247C8FCEC2E9}" destId="{F2C6E4BC-130A-42CE-9F79-8B670C4A45F1}" srcOrd="3" destOrd="0" presId="urn:microsoft.com/office/officeart/2018/2/layout/IconVerticalSolidList"/>
    <dgm:cxn modelId="{6E1D7B5C-BA56-4D9C-B410-4B31529E0731}" type="presParOf" srcId="{D69BBFB7-BBF8-44E6-ADBC-81111B674FF1}" destId="{DBDC4E33-D2C6-4264-ADE3-0092BCFAB5F8}" srcOrd="3" destOrd="0" presId="urn:microsoft.com/office/officeart/2018/2/layout/IconVerticalSolidList"/>
    <dgm:cxn modelId="{071BFFCA-0383-44E2-8EEF-58B5A6A3DA53}" type="presParOf" srcId="{D69BBFB7-BBF8-44E6-ADBC-81111B674FF1}" destId="{604EEC89-69E8-423D-A9F1-4A7A21D9F43E}" srcOrd="4" destOrd="0" presId="urn:microsoft.com/office/officeart/2018/2/layout/IconVerticalSolidList"/>
    <dgm:cxn modelId="{03B6FA4B-C80A-4350-8807-41D282C69CCE}" type="presParOf" srcId="{604EEC89-69E8-423D-A9F1-4A7A21D9F43E}" destId="{570E4890-2BD0-4070-8E55-5EF11492FE8F}" srcOrd="0" destOrd="0" presId="urn:microsoft.com/office/officeart/2018/2/layout/IconVerticalSolidList"/>
    <dgm:cxn modelId="{2931D51F-BFE8-42F9-89F0-EA7C8A230FA6}" type="presParOf" srcId="{604EEC89-69E8-423D-A9F1-4A7A21D9F43E}" destId="{35B657DE-D7F9-4358-9043-5943D86A4465}" srcOrd="1" destOrd="0" presId="urn:microsoft.com/office/officeart/2018/2/layout/IconVerticalSolidList"/>
    <dgm:cxn modelId="{734ECE00-5B54-408C-B15C-A4DBD756B370}" type="presParOf" srcId="{604EEC89-69E8-423D-A9F1-4A7A21D9F43E}" destId="{C2342995-AA83-48FB-BDC8-74E78A35E576}" srcOrd="2" destOrd="0" presId="urn:microsoft.com/office/officeart/2018/2/layout/IconVerticalSolidList"/>
    <dgm:cxn modelId="{F1D9A549-3638-41D6-8D24-9C5262EBF6DA}" type="presParOf" srcId="{604EEC89-69E8-423D-A9F1-4A7A21D9F43E}" destId="{97F5BFCC-8179-4362-A0DC-431C50971714}" srcOrd="3" destOrd="0" presId="urn:microsoft.com/office/officeart/2018/2/layout/IconVerticalSolidList"/>
    <dgm:cxn modelId="{7896FBF4-6B3D-40C6-B788-81539EDD2201}" type="presParOf" srcId="{D69BBFB7-BBF8-44E6-ADBC-81111B674FF1}" destId="{05F6C3D0-7588-44A4-9B60-105649970173}" srcOrd="5" destOrd="0" presId="urn:microsoft.com/office/officeart/2018/2/layout/IconVerticalSolidList"/>
    <dgm:cxn modelId="{8A4800EB-5D88-4940-A359-43137310F6DB}" type="presParOf" srcId="{D69BBFB7-BBF8-44E6-ADBC-81111B674FF1}" destId="{AB7ED695-1794-451F-8563-D879AFBC6049}" srcOrd="6" destOrd="0" presId="urn:microsoft.com/office/officeart/2018/2/layout/IconVerticalSolidList"/>
    <dgm:cxn modelId="{1D6E6579-1B5D-4F1C-B9C2-A42C206D45A1}" type="presParOf" srcId="{AB7ED695-1794-451F-8563-D879AFBC6049}" destId="{3F14F119-D3B5-46B3-BDB2-A1E1572E37F7}" srcOrd="0" destOrd="0" presId="urn:microsoft.com/office/officeart/2018/2/layout/IconVerticalSolidList"/>
    <dgm:cxn modelId="{D781A3D9-7B99-4660-9754-C46D7703CB10}" type="presParOf" srcId="{AB7ED695-1794-451F-8563-D879AFBC6049}" destId="{7BB7ADEF-B4B0-47D4-9B83-4C3036301C27}" srcOrd="1" destOrd="0" presId="urn:microsoft.com/office/officeart/2018/2/layout/IconVerticalSolidList"/>
    <dgm:cxn modelId="{2FF8BF3A-4822-4A94-A7B5-3148B144637D}" type="presParOf" srcId="{AB7ED695-1794-451F-8563-D879AFBC6049}" destId="{7313F6D1-EEC2-46D0-8FBB-478EF15499BA}" srcOrd="2" destOrd="0" presId="urn:microsoft.com/office/officeart/2018/2/layout/IconVerticalSolidList"/>
    <dgm:cxn modelId="{9B2B5E25-BE21-402E-B6DE-ED33EB89B856}" type="presParOf" srcId="{AB7ED695-1794-451F-8563-D879AFBC6049}" destId="{01D4F674-8149-4158-938B-310A39502C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CCAE4-E1FD-7C48-A05B-FE32038E0ECE}">
      <dsp:nvSpPr>
        <dsp:cNvPr id="0" name=""/>
        <dsp:cNvSpPr/>
      </dsp:nvSpPr>
      <dsp:spPr>
        <a:xfrm>
          <a:off x="993328" y="28461"/>
          <a:ext cx="1366143" cy="13661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Kulturel</a:t>
          </a:r>
        </a:p>
      </dsp:txBody>
      <dsp:txXfrm>
        <a:off x="1175480" y="267536"/>
        <a:ext cx="1001838" cy="614764"/>
      </dsp:txXfrm>
    </dsp:sp>
    <dsp:sp modelId="{0263457F-884C-544E-BC81-86930B8EC222}">
      <dsp:nvSpPr>
        <dsp:cNvPr id="0" name=""/>
        <dsp:cNvSpPr/>
      </dsp:nvSpPr>
      <dsp:spPr>
        <a:xfrm>
          <a:off x="1486278" y="882301"/>
          <a:ext cx="1366143" cy="13661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Social</a:t>
          </a:r>
        </a:p>
      </dsp:txBody>
      <dsp:txXfrm>
        <a:off x="1904090" y="1235221"/>
        <a:ext cx="819686" cy="751378"/>
      </dsp:txXfrm>
    </dsp:sp>
    <dsp:sp modelId="{9C77E52B-2266-4141-9074-3999E00EB5C5}">
      <dsp:nvSpPr>
        <dsp:cNvPr id="0" name=""/>
        <dsp:cNvSpPr/>
      </dsp:nvSpPr>
      <dsp:spPr>
        <a:xfrm>
          <a:off x="500378" y="882301"/>
          <a:ext cx="1366143" cy="13661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Økonomisk</a:t>
          </a:r>
        </a:p>
      </dsp:txBody>
      <dsp:txXfrm>
        <a:off x="629023" y="1235221"/>
        <a:ext cx="819686" cy="751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CCAE4-E1FD-7C48-A05B-FE32038E0ECE}">
      <dsp:nvSpPr>
        <dsp:cNvPr id="0" name=""/>
        <dsp:cNvSpPr/>
      </dsp:nvSpPr>
      <dsp:spPr>
        <a:xfrm>
          <a:off x="993328" y="28461"/>
          <a:ext cx="1366143" cy="13661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Miljø</a:t>
          </a:r>
        </a:p>
      </dsp:txBody>
      <dsp:txXfrm>
        <a:off x="1175480" y="267536"/>
        <a:ext cx="1001838" cy="614764"/>
      </dsp:txXfrm>
    </dsp:sp>
    <dsp:sp modelId="{0263457F-884C-544E-BC81-86930B8EC222}">
      <dsp:nvSpPr>
        <dsp:cNvPr id="0" name=""/>
        <dsp:cNvSpPr/>
      </dsp:nvSpPr>
      <dsp:spPr>
        <a:xfrm>
          <a:off x="1486278" y="882301"/>
          <a:ext cx="1366143" cy="13661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Social</a:t>
          </a:r>
        </a:p>
      </dsp:txBody>
      <dsp:txXfrm>
        <a:off x="1904090" y="1235221"/>
        <a:ext cx="819686" cy="751378"/>
      </dsp:txXfrm>
    </dsp:sp>
    <dsp:sp modelId="{9C77E52B-2266-4141-9074-3999E00EB5C5}">
      <dsp:nvSpPr>
        <dsp:cNvPr id="0" name=""/>
        <dsp:cNvSpPr/>
      </dsp:nvSpPr>
      <dsp:spPr>
        <a:xfrm>
          <a:off x="500378" y="882301"/>
          <a:ext cx="1366143" cy="13661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Økonomisk</a:t>
          </a:r>
        </a:p>
      </dsp:txBody>
      <dsp:txXfrm>
        <a:off x="629023" y="1235221"/>
        <a:ext cx="819686" cy="751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46F8D-406D-F143-948C-92EFD04FA798}">
      <dsp:nvSpPr>
        <dsp:cNvPr id="0" name=""/>
        <dsp:cNvSpPr/>
      </dsp:nvSpPr>
      <dsp:spPr>
        <a:xfrm>
          <a:off x="0" y="36391"/>
          <a:ext cx="5172074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Demokratisk dannelse og udvikling af handlekompetencer</a:t>
          </a:r>
          <a:endParaRPr lang="en-US" sz="2400" kern="1200"/>
        </a:p>
      </dsp:txBody>
      <dsp:txXfrm>
        <a:off x="46606" y="82997"/>
        <a:ext cx="5078862" cy="861507"/>
      </dsp:txXfrm>
    </dsp:sp>
    <dsp:sp modelId="{E7C7CA3C-19D6-914D-9E16-C7970CD1E5D4}">
      <dsp:nvSpPr>
        <dsp:cNvPr id="0" name=""/>
        <dsp:cNvSpPr/>
      </dsp:nvSpPr>
      <dsp:spPr>
        <a:xfrm>
          <a:off x="0" y="1060231"/>
          <a:ext cx="5172074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Digital dannelse og teknologiforståelse</a:t>
          </a:r>
          <a:endParaRPr lang="en-US" sz="2400" kern="1200"/>
        </a:p>
      </dsp:txBody>
      <dsp:txXfrm>
        <a:off x="46606" y="1106837"/>
        <a:ext cx="5078862" cy="861507"/>
      </dsp:txXfrm>
    </dsp:sp>
    <dsp:sp modelId="{3A60EE0E-032F-3845-8884-17E50D43BF72}">
      <dsp:nvSpPr>
        <dsp:cNvPr id="0" name=""/>
        <dsp:cNvSpPr/>
      </dsp:nvSpPr>
      <dsp:spPr>
        <a:xfrm>
          <a:off x="0" y="2084071"/>
          <a:ext cx="5172074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Vejledning til ungdomsuddannelse og videre i et karriereperspektiv</a:t>
          </a:r>
          <a:endParaRPr lang="en-US" sz="2400" kern="1200"/>
        </a:p>
      </dsp:txBody>
      <dsp:txXfrm>
        <a:off x="46606" y="2130677"/>
        <a:ext cx="5078862" cy="861507"/>
      </dsp:txXfrm>
    </dsp:sp>
    <dsp:sp modelId="{2D965E82-AF5C-F64F-943D-1D3E14A56687}">
      <dsp:nvSpPr>
        <dsp:cNvPr id="0" name=""/>
        <dsp:cNvSpPr/>
      </dsp:nvSpPr>
      <dsp:spPr>
        <a:xfrm>
          <a:off x="0" y="3107911"/>
          <a:ext cx="5172074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Trivsel og udvikling af sociale kompetencer</a:t>
          </a:r>
          <a:endParaRPr lang="en-US" sz="2400" kern="1200"/>
        </a:p>
      </dsp:txBody>
      <dsp:txXfrm>
        <a:off x="46606" y="3154517"/>
        <a:ext cx="5078862" cy="861507"/>
      </dsp:txXfrm>
    </dsp:sp>
    <dsp:sp modelId="{1F08FA85-8D3C-274A-B13D-3A7A3EDE7451}">
      <dsp:nvSpPr>
        <dsp:cNvPr id="0" name=""/>
        <dsp:cNvSpPr/>
      </dsp:nvSpPr>
      <dsp:spPr>
        <a:xfrm>
          <a:off x="0" y="4131751"/>
          <a:ext cx="5172074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Sundhed, motion og ernæring</a:t>
          </a:r>
          <a:endParaRPr lang="en-US" sz="2400" kern="1200"/>
        </a:p>
      </dsp:txBody>
      <dsp:txXfrm>
        <a:off x="46606" y="4178357"/>
        <a:ext cx="5078862" cy="861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6C657-12E3-B348-B0ED-E9552B48AE33}">
      <dsp:nvSpPr>
        <dsp:cNvPr id="0" name=""/>
        <dsp:cNvSpPr/>
      </dsp:nvSpPr>
      <dsp:spPr>
        <a:xfrm>
          <a:off x="0" y="295606"/>
          <a:ext cx="5172074" cy="14836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/>
            <a:t>Ekstern konsulentbistand</a:t>
          </a:r>
          <a:r>
            <a:rPr lang="da-DK" sz="1400" kern="1200"/>
            <a:t>, der støtter og kvalificerer projektet med viden om ens emne og/eller forestår evaluering af projektet</a:t>
          </a:r>
          <a:endParaRPr lang="en-US" sz="1400" kern="1200"/>
        </a:p>
      </dsp:txBody>
      <dsp:txXfrm>
        <a:off x="72427" y="368033"/>
        <a:ext cx="5027220" cy="1338815"/>
      </dsp:txXfrm>
    </dsp:sp>
    <dsp:sp modelId="{1969DA99-1A5C-A64A-A6F7-C1C1BD1D54E7}">
      <dsp:nvSpPr>
        <dsp:cNvPr id="0" name=""/>
        <dsp:cNvSpPr/>
      </dsp:nvSpPr>
      <dsp:spPr>
        <a:xfrm>
          <a:off x="0" y="1819596"/>
          <a:ext cx="5172074" cy="14836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/>
            <a:t>Rejseomkostninger: </a:t>
          </a:r>
          <a:r>
            <a:rPr lang="da-DK" sz="1400" kern="1200"/>
            <a:t>f.eks. hvis man skal besøge eksterne samarbejdspartnere, og der er større rejseomkostninger forbundet hermed.</a:t>
          </a:r>
          <a:endParaRPr lang="en-US" sz="1400" kern="1200"/>
        </a:p>
      </dsp:txBody>
      <dsp:txXfrm>
        <a:off x="72427" y="1892023"/>
        <a:ext cx="5027220" cy="1338815"/>
      </dsp:txXfrm>
    </dsp:sp>
    <dsp:sp modelId="{F332E5DB-19FE-6242-BEFE-9B814DFACD7E}">
      <dsp:nvSpPr>
        <dsp:cNvPr id="0" name=""/>
        <dsp:cNvSpPr/>
      </dsp:nvSpPr>
      <dsp:spPr>
        <a:xfrm>
          <a:off x="0" y="3343586"/>
          <a:ext cx="5172074" cy="14836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Formidling: </a:t>
          </a:r>
          <a:r>
            <a:rPr lang="da-DK" sz="1400" kern="1200" dirty="0"/>
            <a:t>Hvis projektet afsluttes med en konference/temadag/kursus eller lignende, kan der søges om tilskud til udgifter i forbindelse med konferencen.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 Husk her kan man også søge supplerende hos kursuspuljen.</a:t>
          </a:r>
          <a:br>
            <a:rPr lang="da-DK" sz="1400" kern="1200" dirty="0"/>
          </a:br>
          <a:br>
            <a:rPr lang="da-DK" sz="1400" kern="1200" dirty="0"/>
          </a:br>
          <a:endParaRPr lang="en-US" sz="1400" kern="1200" dirty="0"/>
        </a:p>
      </dsp:txBody>
      <dsp:txXfrm>
        <a:off x="72427" y="3416013"/>
        <a:ext cx="5027220" cy="1338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70D4C-06DD-479B-88F3-272BB0D5B1DB}">
      <dsp:nvSpPr>
        <dsp:cNvPr id="0" name=""/>
        <dsp:cNvSpPr/>
      </dsp:nvSpPr>
      <dsp:spPr>
        <a:xfrm>
          <a:off x="0" y="1682"/>
          <a:ext cx="8532000" cy="85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9D5D8-9657-476B-8836-85FFD53DF610}">
      <dsp:nvSpPr>
        <dsp:cNvPr id="0" name=""/>
        <dsp:cNvSpPr/>
      </dsp:nvSpPr>
      <dsp:spPr>
        <a:xfrm>
          <a:off x="257885" y="193497"/>
          <a:ext cx="468882" cy="4688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ABDEA-F472-4451-A307-9C6EC8C27C35}">
      <dsp:nvSpPr>
        <dsp:cNvPr id="0" name=""/>
        <dsp:cNvSpPr/>
      </dsp:nvSpPr>
      <dsp:spPr>
        <a:xfrm>
          <a:off x="984652" y="1682"/>
          <a:ext cx="7547347" cy="8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4" tIns="90224" rIns="90224" bIns="902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Udfyld ansøgningsskema og budgetskabelon</a:t>
          </a:r>
          <a:endParaRPr lang="en-US" sz="2200" kern="1200"/>
        </a:p>
      </dsp:txBody>
      <dsp:txXfrm>
        <a:off x="984652" y="1682"/>
        <a:ext cx="7547347" cy="852512"/>
      </dsp:txXfrm>
    </dsp:sp>
    <dsp:sp modelId="{C6F6780B-CFC0-4C05-A6C6-5772254E7072}">
      <dsp:nvSpPr>
        <dsp:cNvPr id="0" name=""/>
        <dsp:cNvSpPr/>
      </dsp:nvSpPr>
      <dsp:spPr>
        <a:xfrm>
          <a:off x="0" y="1067323"/>
          <a:ext cx="8532000" cy="85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7AD98-A770-4083-A60A-B019FE69933A}">
      <dsp:nvSpPr>
        <dsp:cNvPr id="0" name=""/>
        <dsp:cNvSpPr/>
      </dsp:nvSpPr>
      <dsp:spPr>
        <a:xfrm>
          <a:off x="257885" y="1259138"/>
          <a:ext cx="468882" cy="4688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6E4BC-130A-42CE-9F79-8B670C4A45F1}">
      <dsp:nvSpPr>
        <dsp:cNvPr id="0" name=""/>
        <dsp:cNvSpPr/>
      </dsp:nvSpPr>
      <dsp:spPr>
        <a:xfrm>
          <a:off x="984652" y="1067323"/>
          <a:ext cx="7547347" cy="8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4" tIns="90224" rIns="90224" bIns="902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Indsend senest 25. maj</a:t>
          </a:r>
          <a:endParaRPr lang="en-US" sz="2200" kern="1200"/>
        </a:p>
      </dsp:txBody>
      <dsp:txXfrm>
        <a:off x="984652" y="1067323"/>
        <a:ext cx="7547347" cy="852512"/>
      </dsp:txXfrm>
    </dsp:sp>
    <dsp:sp modelId="{570E4890-2BD0-4070-8E55-5EF11492FE8F}">
      <dsp:nvSpPr>
        <dsp:cNvPr id="0" name=""/>
        <dsp:cNvSpPr/>
      </dsp:nvSpPr>
      <dsp:spPr>
        <a:xfrm>
          <a:off x="0" y="2132964"/>
          <a:ext cx="8532000" cy="85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657DE-D7F9-4358-9043-5943D86A4465}">
      <dsp:nvSpPr>
        <dsp:cNvPr id="0" name=""/>
        <dsp:cNvSpPr/>
      </dsp:nvSpPr>
      <dsp:spPr>
        <a:xfrm>
          <a:off x="257885" y="2324779"/>
          <a:ext cx="468882" cy="4688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5BFCC-8179-4362-A0DC-431C50971714}">
      <dsp:nvSpPr>
        <dsp:cNvPr id="0" name=""/>
        <dsp:cNvSpPr/>
      </dsp:nvSpPr>
      <dsp:spPr>
        <a:xfrm>
          <a:off x="984652" y="2132964"/>
          <a:ext cx="7547347" cy="8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4" tIns="90224" rIns="90224" bIns="902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Behandling i bevillingsnævn</a:t>
          </a:r>
          <a:endParaRPr lang="en-US" sz="2200" kern="1200"/>
        </a:p>
      </dsp:txBody>
      <dsp:txXfrm>
        <a:off x="984652" y="2132964"/>
        <a:ext cx="7547347" cy="852512"/>
      </dsp:txXfrm>
    </dsp:sp>
    <dsp:sp modelId="{3F14F119-D3B5-46B3-BDB2-A1E1572E37F7}">
      <dsp:nvSpPr>
        <dsp:cNvPr id="0" name=""/>
        <dsp:cNvSpPr/>
      </dsp:nvSpPr>
      <dsp:spPr>
        <a:xfrm>
          <a:off x="0" y="3198605"/>
          <a:ext cx="8532000" cy="852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7ADEF-B4B0-47D4-9B83-4C3036301C27}">
      <dsp:nvSpPr>
        <dsp:cNvPr id="0" name=""/>
        <dsp:cNvSpPr/>
      </dsp:nvSpPr>
      <dsp:spPr>
        <a:xfrm>
          <a:off x="257885" y="3390420"/>
          <a:ext cx="468882" cy="4688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4F674-8149-4158-938B-310A39502C72}">
      <dsp:nvSpPr>
        <dsp:cNvPr id="0" name=""/>
        <dsp:cNvSpPr/>
      </dsp:nvSpPr>
      <dsp:spPr>
        <a:xfrm>
          <a:off x="984652" y="3198605"/>
          <a:ext cx="7547347" cy="8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4" tIns="90224" rIns="90224" bIns="902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Forventet svar medio juni.</a:t>
          </a:r>
          <a:endParaRPr lang="en-US" sz="2200" kern="1200"/>
        </a:p>
      </dsp:txBody>
      <dsp:txXfrm>
        <a:off x="984652" y="3198605"/>
        <a:ext cx="7547347" cy="852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826D-BC28-D445-A1D6-5F14B9AED142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EA877-96F5-DC4B-9982-459C1F7204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08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dsholder til diasbillede 1">
            <a:extLst>
              <a:ext uri="{FF2B5EF4-FFF2-40B4-BE49-F238E27FC236}">
                <a16:creationId xmlns:a16="http://schemas.microsoft.com/office/drawing/2014/main" id="{38DE8122-F6B1-B34B-BB2C-46299E6D2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dsholder til noter 2">
            <a:extLst>
              <a:ext uri="{FF2B5EF4-FFF2-40B4-BE49-F238E27FC236}">
                <a16:creationId xmlns:a16="http://schemas.microsoft.com/office/drawing/2014/main" id="{AC948F7E-56C2-B64A-A227-2B7D0EC86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da-DK" altLang="da-DK" sz="2400" dirty="0">
                <a:latin typeface="+mn-lt"/>
              </a:rPr>
              <a:t>Problem analyse:</a:t>
            </a:r>
          </a:p>
          <a:p>
            <a:pPr marL="914400" lvl="1" indent="-457200" eaLnBrk="1" hangingPunct="1">
              <a:buAutoNum type="arabicPeriod"/>
            </a:pPr>
            <a:r>
              <a:rPr lang="da-DK" altLang="da-DK" sz="2400" dirty="0">
                <a:latin typeface="+mn-lt"/>
              </a:rPr>
              <a:t>Hvilket problem ønsker I at løse?</a:t>
            </a:r>
          </a:p>
          <a:p>
            <a:pPr eaLnBrk="1" hangingPunct="1"/>
            <a:r>
              <a:rPr lang="da-DK" altLang="da-DK" sz="2400" dirty="0">
                <a:latin typeface="+mn-lt"/>
              </a:rPr>
              <a:t>	Hvad er årsagerne til problemet?</a:t>
            </a:r>
          </a:p>
          <a:p>
            <a:pPr eaLnBrk="1" hangingPunct="1"/>
            <a:r>
              <a:rPr lang="da-DK" altLang="da-DK" sz="2400" dirty="0">
                <a:latin typeface="+mn-lt"/>
              </a:rPr>
              <a:t>	Hvem har problemet? </a:t>
            </a:r>
          </a:p>
          <a:p>
            <a:pPr lvl="1" eaLnBrk="1" hangingPunct="1"/>
            <a:r>
              <a:rPr lang="da-DK" altLang="da-DK" sz="2000" dirty="0">
                <a:latin typeface="+mn-lt"/>
              </a:rPr>
              <a:t>	Fx hvad kendetegner de elever som det drejer sig om?</a:t>
            </a:r>
            <a:endParaRPr lang="da-DK" altLang="da-DK" sz="3200" dirty="0">
              <a:latin typeface="+mn-lt"/>
            </a:endParaRPr>
          </a:p>
          <a:p>
            <a:pPr eaLnBrk="1" hangingPunct="1"/>
            <a:r>
              <a:rPr lang="da-DK" altLang="da-DK" sz="2400" dirty="0">
                <a:latin typeface="+mn-lt"/>
              </a:rPr>
              <a:t>	Hvilke årsager til problemet er det realistisk at gøre noget ved?</a:t>
            </a:r>
          </a:p>
          <a:p>
            <a:pPr eaLnBrk="1" hangingPunct="1">
              <a:buFont typeface="Times" pitchFamily="2" charset="0"/>
              <a:buNone/>
            </a:pPr>
            <a:endParaRPr lang="da-DK" altLang="da-DK" sz="2400" dirty="0">
              <a:latin typeface="+mn-lt"/>
            </a:endParaRPr>
          </a:p>
          <a:p>
            <a:pPr eaLnBrk="1" hangingPunct="1">
              <a:buFont typeface="Times" pitchFamily="2" charset="0"/>
              <a:buNone/>
            </a:pPr>
            <a:r>
              <a:rPr lang="da-DK" altLang="da-DK" sz="2400" dirty="0">
                <a:latin typeface="+mn-lt"/>
              </a:rPr>
              <a:t>2. </a:t>
            </a:r>
            <a:r>
              <a:rPr lang="da-DK" altLang="da-DK" sz="2400" b="1" dirty="0"/>
              <a:t>Det endelige resultat: </a:t>
            </a:r>
          </a:p>
          <a:p>
            <a:pPr eaLnBrk="1" hangingPunct="1"/>
            <a:r>
              <a:rPr lang="da-DK" altLang="da-DK" sz="2400" dirty="0" err="1"/>
              <a:t>F.eks</a:t>
            </a:r>
            <a:r>
              <a:rPr lang="da-DK" altLang="da-DK" sz="2400" dirty="0"/>
              <a:t> : Øget gennemførelse for etniske </a:t>
            </a:r>
            <a:r>
              <a:rPr lang="da-DK" altLang="da-DK" sz="2400" dirty="0" err="1"/>
              <a:t>minorieter</a:t>
            </a:r>
            <a:endParaRPr lang="da-DK" altLang="da-DK" sz="2400" dirty="0"/>
          </a:p>
          <a:p>
            <a:pPr eaLnBrk="1" hangingPunct="1">
              <a:buFont typeface="Times" pitchFamily="2" charset="0"/>
              <a:buNone/>
            </a:pPr>
            <a:r>
              <a:rPr lang="da-DK" altLang="da-DK" sz="2400" b="1" dirty="0"/>
              <a:t>De umiddelbare resultater</a:t>
            </a:r>
          </a:p>
          <a:p>
            <a:pPr eaLnBrk="1" hangingPunct="1"/>
            <a:r>
              <a:rPr lang="da-DK" altLang="da-DK" sz="2400" dirty="0"/>
              <a:t>Hvilken forskel skal indsatsen gøre i forhold til eleverne, så de bliver på  efterskolen? </a:t>
            </a:r>
          </a:p>
          <a:p>
            <a:pPr eaLnBrk="1" hangingPunct="1"/>
            <a:r>
              <a:rPr lang="da-DK" altLang="da-DK" sz="2400" dirty="0"/>
              <a:t>Hvad skal vi opnå for at vi kan være sikre på at de fastholdes? </a:t>
            </a:r>
          </a:p>
          <a:p>
            <a:pPr eaLnBrk="1" hangingPunct="1"/>
            <a:r>
              <a:rPr lang="da-DK" altLang="da-DK" sz="2400" dirty="0"/>
              <a:t>Hvilke positive konsekvenser skal indsatsen have for elevgruppen i de relationer og sammenhænge eleverne er i?</a:t>
            </a:r>
          </a:p>
          <a:p>
            <a:pPr eaLnBrk="1" hangingPunct="1"/>
            <a:r>
              <a:rPr lang="da-DK" altLang="da-DK" sz="2400" dirty="0"/>
              <a:t>Hvilke kompetencer/ adfærdsændringer vil vi gerne se hos eleverne?</a:t>
            </a:r>
          </a:p>
          <a:p>
            <a:pPr eaLnBrk="1" hangingPunct="1"/>
            <a:r>
              <a:rPr lang="da-DK" altLang="da-DK" sz="2400" dirty="0"/>
              <a:t>3. Hvordan vil I nå resultatet? = Aktiviteter og trin på vejen.</a:t>
            </a:r>
          </a:p>
          <a:p>
            <a:pPr eaLnBrk="1" hangingPunct="1"/>
            <a:endParaRPr lang="da-DK" altLang="da-DK" sz="2400" dirty="0">
              <a:latin typeface="+mn-lt"/>
            </a:endParaRPr>
          </a:p>
          <a:p>
            <a:pPr eaLnBrk="1" hangingPunct="1"/>
            <a:endParaRPr lang="da-DK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Pladsholder til diasnummer 3">
            <a:extLst>
              <a:ext uri="{FF2B5EF4-FFF2-40B4-BE49-F238E27FC236}">
                <a16:creationId xmlns:a16="http://schemas.microsoft.com/office/drawing/2014/main" id="{B79B3C75-9F22-1D42-8DCA-1DF583FB3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57E7E-5060-9346-8EA9-0DEBD054589F}" type="slidenum">
              <a:rPr lang="da-DK" altLang="da-DK" sz="1200"/>
              <a:pPr/>
              <a:t>11</a:t>
            </a:fld>
            <a:endParaRPr lang="da-DK" altLang="da-DK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719138"/>
            <a:ext cx="7356476" cy="2619759"/>
          </a:xfrm>
        </p:spPr>
        <p:txBody>
          <a:bodyPr anchor="b">
            <a:normAutofit/>
          </a:bodyPr>
          <a:lstStyle>
            <a:lvl1pPr algn="l">
              <a:lnSpc>
                <a:spcPct val="73000"/>
              </a:lnSpc>
              <a:defRPr sz="13000"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6" y="3310639"/>
            <a:ext cx="7356476" cy="2531361"/>
          </a:xfrm>
        </p:spPr>
        <p:txBody>
          <a:bodyPr>
            <a:normAutofit/>
          </a:bodyPr>
          <a:lstStyle>
            <a:lvl1pPr marL="0" indent="0" algn="l">
              <a:lnSpc>
                <a:spcPct val="7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300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Font typeface="Arial" panose="020B0604020202020204" pitchFamily="34" charset="0"/>
              <a:buNone/>
              <a:defRPr sz="13000">
                <a:solidFill>
                  <a:schemeClr val="bg2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titel forts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7" y="6041736"/>
            <a:ext cx="2088000" cy="2425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48456A7-8F18-4701-940A-EDEB9E73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563"/>
          <a:stretch>
            <a:fillRect/>
          </a:stretch>
        </p:blipFill>
        <p:spPr>
          <a:xfrm>
            <a:off x="8296520" y="2436447"/>
            <a:ext cx="3895481" cy="3474000"/>
          </a:xfrm>
          <a:custGeom>
            <a:avLst/>
            <a:gdLst>
              <a:gd name="connsiteX0" fmla="*/ 0 w 3895481"/>
              <a:gd name="connsiteY0" fmla="*/ 0 h 3474000"/>
              <a:gd name="connsiteX1" fmla="*/ 3895481 w 3895481"/>
              <a:gd name="connsiteY1" fmla="*/ 0 h 3474000"/>
              <a:gd name="connsiteX2" fmla="*/ 3895481 w 3895481"/>
              <a:gd name="connsiteY2" fmla="*/ 3474000 h 3474000"/>
              <a:gd name="connsiteX3" fmla="*/ 0 w 3895481"/>
              <a:gd name="connsiteY3" fmla="*/ 3474000 h 34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481" h="3474000">
                <a:moveTo>
                  <a:pt x="0" y="0"/>
                </a:moveTo>
                <a:lnTo>
                  <a:pt x="3895481" y="0"/>
                </a:lnTo>
                <a:lnTo>
                  <a:pt x="3895481" y="3474000"/>
                </a:lnTo>
                <a:lnTo>
                  <a:pt x="0" y="3474000"/>
                </a:lnTo>
                <a:close/>
              </a:path>
            </a:pathLst>
          </a:cu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076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8EDCF3-B22D-4533-B71B-B80B7E1CC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4428000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2351089"/>
            <a:ext cx="4428000" cy="349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738802D-E1F4-4213-A821-17FD1E00F4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59600" y="720725"/>
            <a:ext cx="4413600" cy="5562000"/>
          </a:xfr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8F7CA4-E5F6-45F3-8BC2-C6DAA9770C7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944000" y="900000"/>
            <a:ext cx="349200" cy="259829"/>
          </a:xfrm>
          <a:custGeom>
            <a:avLst/>
            <a:gdLst>
              <a:gd name="connsiteX0" fmla="*/ 1234257 w 9320837"/>
              <a:gd name="connsiteY0" fmla="*/ 1914121 h 6935340"/>
              <a:gd name="connsiteX1" fmla="*/ 1116091 w 9320837"/>
              <a:gd name="connsiteY1" fmla="*/ 1936262 h 6935340"/>
              <a:gd name="connsiteX2" fmla="*/ 921839 w 9320837"/>
              <a:gd name="connsiteY2" fmla="*/ 2627398 h 6935340"/>
              <a:gd name="connsiteX3" fmla="*/ 1208569 w 9320837"/>
              <a:gd name="connsiteY3" fmla="*/ 3510706 h 6935340"/>
              <a:gd name="connsiteX4" fmla="*/ 1843434 w 9320837"/>
              <a:gd name="connsiteY4" fmla="*/ 4028018 h 6935340"/>
              <a:gd name="connsiteX5" fmla="*/ 4641981 w 9320837"/>
              <a:gd name="connsiteY5" fmla="*/ 5905704 h 6935340"/>
              <a:gd name="connsiteX6" fmla="*/ 4662286 w 9320837"/>
              <a:gd name="connsiteY6" fmla="*/ 5919282 h 6935340"/>
              <a:gd name="connsiteX7" fmla="*/ 4682592 w 9320837"/>
              <a:gd name="connsiteY7" fmla="*/ 5905704 h 6935340"/>
              <a:gd name="connsiteX8" fmla="*/ 7480527 w 9320837"/>
              <a:gd name="connsiteY8" fmla="*/ 4027651 h 6935340"/>
              <a:gd name="connsiteX9" fmla="*/ 8114414 w 9320837"/>
              <a:gd name="connsiteY9" fmla="*/ 3510706 h 6935340"/>
              <a:gd name="connsiteX10" fmla="*/ 8401265 w 9320837"/>
              <a:gd name="connsiteY10" fmla="*/ 2627398 h 6935340"/>
              <a:gd name="connsiteX11" fmla="*/ 8207259 w 9320837"/>
              <a:gd name="connsiteY11" fmla="*/ 1936018 h 6935340"/>
              <a:gd name="connsiteX12" fmla="*/ 7790009 w 9320837"/>
              <a:gd name="connsiteY12" fmla="*/ 1973816 h 6935340"/>
              <a:gd name="connsiteX13" fmla="*/ 6731288 w 9320837"/>
              <a:gd name="connsiteY13" fmla="*/ 2595471 h 6935340"/>
              <a:gd name="connsiteX14" fmla="*/ 5005774 w 9320837"/>
              <a:gd name="connsiteY14" fmla="*/ 3910096 h 6935340"/>
              <a:gd name="connsiteX15" fmla="*/ 4661675 w 9320837"/>
              <a:gd name="connsiteY15" fmla="*/ 4047223 h 6935340"/>
              <a:gd name="connsiteX16" fmla="*/ 4317698 w 9320837"/>
              <a:gd name="connsiteY16" fmla="*/ 3910219 h 6935340"/>
              <a:gd name="connsiteX17" fmla="*/ 2592062 w 9320837"/>
              <a:gd name="connsiteY17" fmla="*/ 2595716 h 6935340"/>
              <a:gd name="connsiteX18" fmla="*/ 1533341 w 9320837"/>
              <a:gd name="connsiteY18" fmla="*/ 1974061 h 6935340"/>
              <a:gd name="connsiteX19" fmla="*/ 1234257 w 9320837"/>
              <a:gd name="connsiteY19" fmla="*/ 1914121 h 6935340"/>
              <a:gd name="connsiteX20" fmla="*/ 1188759 w 9320837"/>
              <a:gd name="connsiteY20" fmla="*/ 991660 h 6935340"/>
              <a:gd name="connsiteX21" fmla="*/ 3148884 w 9320837"/>
              <a:gd name="connsiteY21" fmla="*/ 1860788 h 6935340"/>
              <a:gd name="connsiteX22" fmla="*/ 4609197 w 9320837"/>
              <a:gd name="connsiteY22" fmla="*/ 2973210 h 6935340"/>
              <a:gd name="connsiteX23" fmla="*/ 4661675 w 9320837"/>
              <a:gd name="connsiteY23" fmla="*/ 3013577 h 6935340"/>
              <a:gd name="connsiteX24" fmla="*/ 4714886 w 9320837"/>
              <a:gd name="connsiteY24" fmla="*/ 2972721 h 6935340"/>
              <a:gd name="connsiteX25" fmla="*/ 6174955 w 9320837"/>
              <a:gd name="connsiteY25" fmla="*/ 1860788 h 6935340"/>
              <a:gd name="connsiteX26" fmla="*/ 8617413 w 9320837"/>
              <a:gd name="connsiteY26" fmla="*/ 1110569 h 6935340"/>
              <a:gd name="connsiteX27" fmla="*/ 9318961 w 9320837"/>
              <a:gd name="connsiteY27" fmla="*/ 2453573 h 6935340"/>
              <a:gd name="connsiteX28" fmla="*/ 9320837 w 9320837"/>
              <a:gd name="connsiteY28" fmla="*/ 2528038 h 6935340"/>
              <a:gd name="connsiteX29" fmla="*/ 9320837 w 9320837"/>
              <a:gd name="connsiteY29" fmla="*/ 2695560 h 6935340"/>
              <a:gd name="connsiteX30" fmla="*/ 9315601 w 9320837"/>
              <a:gd name="connsiteY30" fmla="*/ 2836821 h 6935340"/>
              <a:gd name="connsiteX31" fmla="*/ 8831359 w 9320837"/>
              <a:gd name="connsiteY31" fmla="*/ 4090770 h 6935340"/>
              <a:gd name="connsiteX32" fmla="*/ 7983404 w 9320837"/>
              <a:gd name="connsiteY32" fmla="*/ 4800254 h 6935340"/>
              <a:gd name="connsiteX33" fmla="*/ 4918435 w 9320837"/>
              <a:gd name="connsiteY33" fmla="*/ 6857147 h 6935340"/>
              <a:gd name="connsiteX34" fmla="*/ 4404670 w 9320837"/>
              <a:gd name="connsiteY34" fmla="*/ 6857147 h 6935340"/>
              <a:gd name="connsiteX35" fmla="*/ 1339945 w 9320837"/>
              <a:gd name="connsiteY35" fmla="*/ 4800499 h 6935340"/>
              <a:gd name="connsiteX36" fmla="*/ 491868 w 9320837"/>
              <a:gd name="connsiteY36" fmla="*/ 4090403 h 6935340"/>
              <a:gd name="connsiteX37" fmla="*/ 0 w 9320837"/>
              <a:gd name="connsiteY37" fmla="*/ 2627398 h 6935340"/>
              <a:gd name="connsiteX38" fmla="*/ 142019 w 9320837"/>
              <a:gd name="connsiteY38" fmla="*/ 1754243 h 6935340"/>
              <a:gd name="connsiteX39" fmla="*/ 705936 w 9320837"/>
              <a:gd name="connsiteY39" fmla="*/ 1110569 h 6935340"/>
              <a:gd name="connsiteX40" fmla="*/ 1188759 w 9320837"/>
              <a:gd name="connsiteY40" fmla="*/ 991660 h 6935340"/>
              <a:gd name="connsiteX41" fmla="*/ 4661363 w 9320837"/>
              <a:gd name="connsiteY41" fmla="*/ 0 h 6935340"/>
              <a:gd name="connsiteX42" fmla="*/ 5411948 w 9320837"/>
              <a:gd name="connsiteY42" fmla="*/ 750585 h 6935340"/>
              <a:gd name="connsiteX43" fmla="*/ 4661363 w 9320837"/>
              <a:gd name="connsiteY43" fmla="*/ 1501171 h 6935340"/>
              <a:gd name="connsiteX44" fmla="*/ 3910779 w 9320837"/>
              <a:gd name="connsiteY44" fmla="*/ 750585 h 6935340"/>
              <a:gd name="connsiteX45" fmla="*/ 4661363 w 9320837"/>
              <a:gd name="connsiteY45" fmla="*/ 0 h 69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320837" h="6935340">
                <a:moveTo>
                  <a:pt x="1234257" y="1914121"/>
                </a:moveTo>
                <a:cubicBezTo>
                  <a:pt x="1193706" y="1912497"/>
                  <a:pt x="1153302" y="1920065"/>
                  <a:pt x="1116091" y="1936262"/>
                </a:cubicBezTo>
                <a:cubicBezTo>
                  <a:pt x="1022145" y="1982868"/>
                  <a:pt x="921839" y="2188985"/>
                  <a:pt x="921839" y="2627398"/>
                </a:cubicBezTo>
                <a:cubicBezTo>
                  <a:pt x="921839" y="2987644"/>
                  <a:pt x="1012849" y="3268380"/>
                  <a:pt x="1208569" y="3510706"/>
                </a:cubicBezTo>
                <a:cubicBezTo>
                  <a:pt x="1387040" y="3731013"/>
                  <a:pt x="1629121" y="3888567"/>
                  <a:pt x="1843434" y="4028018"/>
                </a:cubicBezTo>
                <a:cubicBezTo>
                  <a:pt x="1888572" y="4057376"/>
                  <a:pt x="4417270" y="5754878"/>
                  <a:pt x="4641981" y="5905704"/>
                </a:cubicBezTo>
                <a:cubicBezTo>
                  <a:pt x="4655314" y="5914634"/>
                  <a:pt x="4661308" y="5919282"/>
                  <a:pt x="4662286" y="5919282"/>
                </a:cubicBezTo>
                <a:cubicBezTo>
                  <a:pt x="4663265" y="5919282"/>
                  <a:pt x="4669259" y="5914634"/>
                  <a:pt x="4682592" y="5905704"/>
                </a:cubicBezTo>
                <a:cubicBezTo>
                  <a:pt x="4906324" y="5754756"/>
                  <a:pt x="7434900" y="4057009"/>
                  <a:pt x="7480527" y="4027651"/>
                </a:cubicBezTo>
                <a:cubicBezTo>
                  <a:pt x="7694229" y="3888567"/>
                  <a:pt x="7936309" y="3730890"/>
                  <a:pt x="8114414" y="3510706"/>
                </a:cubicBezTo>
                <a:cubicBezTo>
                  <a:pt x="8310256" y="3268380"/>
                  <a:pt x="8401265" y="2987644"/>
                  <a:pt x="8401265" y="2627398"/>
                </a:cubicBezTo>
                <a:cubicBezTo>
                  <a:pt x="8401265" y="2339690"/>
                  <a:pt x="8350501" y="2007211"/>
                  <a:pt x="8207259" y="1936018"/>
                </a:cubicBezTo>
                <a:cubicBezTo>
                  <a:pt x="8127748" y="1896507"/>
                  <a:pt x="7975698" y="1910329"/>
                  <a:pt x="7790009" y="1973816"/>
                </a:cubicBezTo>
                <a:cubicBezTo>
                  <a:pt x="7501934" y="2072532"/>
                  <a:pt x="7145112" y="2281708"/>
                  <a:pt x="6731288" y="2595471"/>
                </a:cubicBezTo>
                <a:cubicBezTo>
                  <a:pt x="5964434" y="3176759"/>
                  <a:pt x="5056295" y="3872543"/>
                  <a:pt x="5005774" y="3910096"/>
                </a:cubicBezTo>
                <a:cubicBezTo>
                  <a:pt x="4923817" y="3971259"/>
                  <a:pt x="4822165" y="4047223"/>
                  <a:pt x="4661675" y="4047223"/>
                </a:cubicBezTo>
                <a:cubicBezTo>
                  <a:pt x="4501185" y="4047223"/>
                  <a:pt x="4399533" y="3971381"/>
                  <a:pt x="4317698" y="3910219"/>
                </a:cubicBezTo>
                <a:cubicBezTo>
                  <a:pt x="4267300" y="3872665"/>
                  <a:pt x="3359527" y="3177860"/>
                  <a:pt x="2592062" y="2595716"/>
                </a:cubicBezTo>
                <a:cubicBezTo>
                  <a:pt x="2178237" y="2281952"/>
                  <a:pt x="1822027" y="2072777"/>
                  <a:pt x="1533341" y="1974061"/>
                </a:cubicBezTo>
                <a:cubicBezTo>
                  <a:pt x="1417744" y="1934427"/>
                  <a:pt x="1314502" y="1914121"/>
                  <a:pt x="1234257" y="1914121"/>
                </a:cubicBezTo>
                <a:close/>
                <a:moveTo>
                  <a:pt x="1188759" y="991660"/>
                </a:moveTo>
                <a:cubicBezTo>
                  <a:pt x="1712088" y="974246"/>
                  <a:pt x="2359063" y="1261977"/>
                  <a:pt x="3148884" y="1860788"/>
                </a:cubicBezTo>
                <a:cubicBezTo>
                  <a:pt x="3918307" y="2443910"/>
                  <a:pt x="4350725" y="2775288"/>
                  <a:pt x="4609197" y="2973210"/>
                </a:cubicBezTo>
                <a:lnTo>
                  <a:pt x="4661675" y="3013577"/>
                </a:lnTo>
                <a:lnTo>
                  <a:pt x="4714886" y="2972721"/>
                </a:lnTo>
                <a:cubicBezTo>
                  <a:pt x="4973236" y="2774799"/>
                  <a:pt x="5405654" y="2443910"/>
                  <a:pt x="6174955" y="1860788"/>
                </a:cubicBezTo>
                <a:cubicBezTo>
                  <a:pt x="7227559" y="1062373"/>
                  <a:pt x="8026707" y="816990"/>
                  <a:pt x="8617413" y="1110569"/>
                </a:cubicBezTo>
                <a:cubicBezTo>
                  <a:pt x="8919364" y="1260456"/>
                  <a:pt x="9275609" y="1615260"/>
                  <a:pt x="9318961" y="2453573"/>
                </a:cubicBezTo>
                <a:lnTo>
                  <a:pt x="9320837" y="2528038"/>
                </a:lnTo>
                <a:lnTo>
                  <a:pt x="9320837" y="2695560"/>
                </a:lnTo>
                <a:lnTo>
                  <a:pt x="9315601" y="2836821"/>
                </a:lnTo>
                <a:cubicBezTo>
                  <a:pt x="9279458" y="3316351"/>
                  <a:pt x="9117033" y="3737557"/>
                  <a:pt x="8831359" y="4090770"/>
                </a:cubicBezTo>
                <a:cubicBezTo>
                  <a:pt x="8561511" y="4424106"/>
                  <a:pt x="8227320" y="4641232"/>
                  <a:pt x="7983404" y="4800254"/>
                </a:cubicBezTo>
                <a:cubicBezTo>
                  <a:pt x="7941080" y="4827778"/>
                  <a:pt x="4918435" y="6857147"/>
                  <a:pt x="4918435" y="6857147"/>
                </a:cubicBezTo>
                <a:cubicBezTo>
                  <a:pt x="4763049" y="6961405"/>
                  <a:pt x="4560056" y="6961405"/>
                  <a:pt x="4404670" y="6857147"/>
                </a:cubicBezTo>
                <a:cubicBezTo>
                  <a:pt x="4404670" y="6857147"/>
                  <a:pt x="1382270" y="4828022"/>
                  <a:pt x="1339945" y="4800499"/>
                </a:cubicBezTo>
                <a:cubicBezTo>
                  <a:pt x="1096030" y="4641721"/>
                  <a:pt x="761838" y="4424350"/>
                  <a:pt x="491868" y="4090403"/>
                </a:cubicBezTo>
                <a:cubicBezTo>
                  <a:pt x="165505" y="3686487"/>
                  <a:pt x="0" y="3194251"/>
                  <a:pt x="0" y="2627398"/>
                </a:cubicBezTo>
                <a:cubicBezTo>
                  <a:pt x="0" y="2286111"/>
                  <a:pt x="47828" y="1992409"/>
                  <a:pt x="142019" y="1754243"/>
                </a:cubicBezTo>
                <a:cubicBezTo>
                  <a:pt x="259084" y="1458217"/>
                  <a:pt x="454069" y="1235708"/>
                  <a:pt x="705936" y="1110569"/>
                </a:cubicBezTo>
                <a:cubicBezTo>
                  <a:pt x="853613" y="1037174"/>
                  <a:pt x="1014317" y="997465"/>
                  <a:pt x="1188759" y="991660"/>
                </a:cubicBezTo>
                <a:close/>
                <a:moveTo>
                  <a:pt x="4661363" y="0"/>
                </a:moveTo>
                <a:cubicBezTo>
                  <a:pt x="5075900" y="0"/>
                  <a:pt x="5411948" y="336049"/>
                  <a:pt x="5411948" y="750585"/>
                </a:cubicBezTo>
                <a:cubicBezTo>
                  <a:pt x="5411948" y="1165122"/>
                  <a:pt x="5075900" y="1501171"/>
                  <a:pt x="4661363" y="1501171"/>
                </a:cubicBezTo>
                <a:cubicBezTo>
                  <a:pt x="4246827" y="1501171"/>
                  <a:pt x="3910779" y="1165122"/>
                  <a:pt x="3910779" y="750585"/>
                </a:cubicBezTo>
                <a:cubicBezTo>
                  <a:pt x="3910779" y="336049"/>
                  <a:pt x="4246827" y="0"/>
                  <a:pt x="466136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3504DF8D-6B99-404A-A435-1ED8DA3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  <p:sp>
        <p:nvSpPr>
          <p:cNvPr id="26" name="Date Placeholder 25" hidden="1">
            <a:extLst>
              <a:ext uri="{FF2B5EF4-FFF2-40B4-BE49-F238E27FC236}">
                <a16:creationId xmlns:a16="http://schemas.microsoft.com/office/drawing/2014/main" id="{A9C23D6D-683C-46D6-B312-B0112E5518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27" name="Footer Placeholder 26" hidden="1">
            <a:extLst>
              <a:ext uri="{FF2B5EF4-FFF2-40B4-BE49-F238E27FC236}">
                <a16:creationId xmlns:a16="http://schemas.microsoft.com/office/drawing/2014/main" id="{94C0059F-4252-466F-9DDC-28B7A377E6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C4A3E5F-24C2-48D2-89FF-EDFADFB947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96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47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 og grafi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5DB506-EB51-47D4-85DE-EA7E1A96F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4428000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2351089"/>
            <a:ext cx="4427997" cy="349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42F404-4C6C-475D-8E23-F5AEAD7A2A2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9200" y="719138"/>
            <a:ext cx="5172075" cy="51228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noProof="0" dirty="0"/>
              <a:t>Indsæt ikon, illustration, graf eller   tabel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B75E7317-5C50-432B-89EC-265A490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6B89514-F510-43DB-BC11-140A3B8D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CF9AFE-D51A-4ED2-8871-4C392C32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92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4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grafik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">
            <a:extLst>
              <a:ext uri="{FF2B5EF4-FFF2-40B4-BE49-F238E27FC236}">
                <a16:creationId xmlns:a16="http://schemas.microsoft.com/office/drawing/2014/main" id="{E78B17CF-23FA-45C3-9C75-F893A7DF5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495E54-2140-4151-8218-52D14BD5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40" y="680532"/>
            <a:ext cx="4425948" cy="12966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noProof="0" dirty="0"/>
              <a:t>Klik for at tilføje titel i to linjer</a:t>
            </a:r>
          </a:p>
        </p:txBody>
      </p:sp>
      <p:pic>
        <p:nvPicPr>
          <p:cNvPr id="14" name="Mærke">
            <a:extLst>
              <a:ext uri="{FF2B5EF4-FFF2-40B4-BE49-F238E27FC236}">
                <a16:creationId xmlns:a16="http://schemas.microsoft.com/office/drawing/2014/main" id="{E08E15D8-A7F9-4145-A409-53DD9173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FB8E86F1-CC86-4AD5-83E8-5ED560E8A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2351089"/>
            <a:ext cx="4427997" cy="3490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9200" y="719138"/>
            <a:ext cx="5172075" cy="51228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ikon, illustration, graf eller   tabel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B75E7317-5C50-432B-89EC-265A490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6B89514-F510-43DB-BC11-140A3B8D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CF9AFE-D51A-4ED2-8871-4C392C32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97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24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20000"/>
            <a:ext cx="10752138" cy="5417275"/>
          </a:xfrm>
        </p:spPr>
        <p:txBody>
          <a:bodyPr anchor="ctr" anchorCtr="0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+shift og stjerne =* </a:t>
            </a:r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Mærke">
            <a:extLst>
              <a:ext uri="{FF2B5EF4-FFF2-40B4-BE49-F238E27FC236}">
                <a16:creationId xmlns:a16="http://schemas.microsoft.com/office/drawing/2014/main" id="{C65B76B5-C798-4CBA-A5E1-8E2E9828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061D2D6C-B9CE-4F19-9BCB-65BAA7249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19139"/>
            <a:ext cx="10752138" cy="3118074"/>
          </a:xfrm>
        </p:spPr>
        <p:txBody>
          <a:bodyPr anchor="b" anchorCtr="0"/>
          <a:lstStyle>
            <a:lvl1pPr algn="l"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da-DK" noProof="0" dirty="0"/>
              <a:t>Klik for at tilføje titel +shift og stjerne =* 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4229309"/>
            <a:ext cx="10752137" cy="1612691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Mærke">
            <a:extLst>
              <a:ext uri="{FF2B5EF4-FFF2-40B4-BE49-F238E27FC236}">
                <a16:creationId xmlns:a16="http://schemas.microsoft.com/office/drawing/2014/main" id="{C65B76B5-C798-4CBA-A5E1-8E2E9828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F10069BB-D9BB-49F1-9DAE-425214F58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3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29897"/>
            <a:ext cx="8064500" cy="2403202"/>
          </a:xfrm>
        </p:spPr>
        <p:txBody>
          <a:bodyPr anchor="b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i op til tre  linjer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3138478"/>
            <a:ext cx="8064499" cy="2703522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5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 fortsætte titlen i op til fire ekstra linjer i light font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Mærke">
            <a:extLst>
              <a:ext uri="{FF2B5EF4-FFF2-40B4-BE49-F238E27FC236}">
                <a16:creationId xmlns:a16="http://schemas.microsoft.com/office/drawing/2014/main" id="{C65B76B5-C798-4CBA-A5E1-8E2E9828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F10069BB-D9BB-49F1-9DAE-425214F58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20725"/>
            <a:ext cx="6336000" cy="3807208"/>
          </a:xfrm>
        </p:spPr>
        <p:txBody>
          <a:bodyPr anchor="b" anchorCtr="0"/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 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4919572"/>
            <a:ext cx="6336000" cy="92242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 i to-tre linjer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EA44417-E97B-4BAE-9654-817A1DA1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83FF8E5C-AA36-4256-A695-5D2401FD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4B7EEF9-9826-4A51-A2CB-D4DB1C1B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1D09C4-7C50-4071-A8D4-0D02E14FF4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78565" y="719138"/>
            <a:ext cx="4292709" cy="5418137"/>
          </a:xfrm>
        </p:spPr>
        <p:txBody>
          <a:bodyPr anchor="t" anchorCtr="0"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43797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45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19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62486-14E0-4B3A-A303-5B625FB9B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6408736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0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738773"/>
            <a:ext cx="10752138" cy="4000780"/>
          </a:xfrm>
        </p:spPr>
        <p:txBody>
          <a:bodyPr anchor="b"/>
          <a:lstStyle>
            <a:lvl1pPr algn="l">
              <a:lnSpc>
                <a:spcPct val="75000"/>
              </a:lnSpc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+shift og stjerne=*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719917"/>
            <a:ext cx="8064501" cy="1122083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100">
                <a:solidFill>
                  <a:schemeClr val="accent3"/>
                </a:solidFill>
                <a:latin typeface="Italian Plate No2 Expanded" panose="020B05050000000200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3000">
                <a:solidFill>
                  <a:schemeClr val="bg2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Underoverskrift i op til tre linjer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7" y="6041736"/>
            <a:ext cx="2088000" cy="242590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86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719139" y="719137"/>
            <a:ext cx="10926324" cy="5590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Tips &amp; tricks –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" y="1814677"/>
            <a:ext cx="268763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noProof="1">
                <a:latin typeface="+mj-lt"/>
                <a:cs typeface="Arial" panose="020B0604020202020204" pitchFamily="34" charset="0"/>
              </a:rPr>
              <a:t>TIP: Brug</a:t>
            </a:r>
            <a:r>
              <a:rPr lang="da-DK" sz="900" b="0" baseline="0" noProof="1">
                <a:latin typeface="+mj-lt"/>
                <a:cs typeface="Arial" panose="020B0604020202020204" pitchFamily="34" charset="0"/>
              </a:rPr>
              <a:t> bullet knappen</a:t>
            </a:r>
            <a:endParaRPr lang="da-DK" sz="900" b="0" noProof="1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j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Nyt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Slide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nulstille placering, størrelse og formatering af pladsholdere til layoutets oprindelige design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879" y="1814677"/>
            <a:ext cx="2687637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213" y="1814677"/>
            <a:ext cx="26892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 over til en ny)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26" y="3286143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t="45142" r="62601" b="9046"/>
          <a:stretch/>
        </p:blipFill>
        <p:spPr>
          <a:xfrm>
            <a:off x="7152738" y="2059218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373" y="422333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1"/>
          <a:stretch/>
        </p:blipFill>
        <p:spPr>
          <a:xfrm>
            <a:off x="3448758" y="5579794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581" y="2859484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467" y="2744494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9347" y="4921193"/>
            <a:ext cx="475428" cy="176762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E144B25-65E8-4B08-8EDD-1A9B2F80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792AAD1-5CDD-4C8F-B5BF-09C55B21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BE6CF9F-A1ED-430F-8239-287F5ECF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28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0" noProof="0" dirty="0">
                <a:solidFill>
                  <a:schemeClr val="bg1"/>
                </a:solidFill>
                <a:latin typeface="+mj-lt"/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  <a:latin typeface="+mj-lt"/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0" u="none" noProof="0" dirty="0">
                <a:solidFill>
                  <a:schemeClr val="bg1"/>
                </a:solidFill>
                <a:latin typeface="+mj-lt"/>
              </a:rPr>
              <a:t>tilhører ikke </a:t>
            </a:r>
            <a:br>
              <a:rPr lang="da-DK" sz="4400" b="1" i="0" u="none" noProof="0" dirty="0">
                <a:solidFill>
                  <a:schemeClr val="bg1"/>
                </a:solidFill>
                <a:latin typeface="+mj-lt"/>
              </a:rPr>
            </a:b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 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72535" y="2761835"/>
            <a:ext cx="10440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2000" b="0" i="0" noProof="0" dirty="0">
                <a:solidFill>
                  <a:schemeClr val="bg1"/>
                </a:solidFill>
                <a:latin typeface="Italian Plate No2 Expanded Extr" panose="020B0905000000020004" pitchFamily="34" charset="0"/>
              </a:rPr>
              <a:t>Brug dem ikke </a:t>
            </a:r>
            <a:endParaRPr lang="da-DK" sz="12000" b="0" i="0" noProof="0" dirty="0">
              <a:latin typeface="Italian Plate No2 Expanded Extr" panose="020B0905000000020004" pitchFamily="34" charset="0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47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719139"/>
            <a:ext cx="7167563" cy="2799814"/>
          </a:xfrm>
        </p:spPr>
        <p:txBody>
          <a:bodyPr anchor="b"/>
          <a:lstStyle>
            <a:lvl1pPr algn="l">
              <a:lnSpc>
                <a:spcPct val="74000"/>
              </a:lnSpc>
              <a:defRPr sz="9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i flere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3481898"/>
            <a:ext cx="7167563" cy="2360101"/>
          </a:xfrm>
        </p:spPr>
        <p:txBody>
          <a:bodyPr/>
          <a:lstStyle>
            <a:lvl1pPr marL="0" indent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 typeface="Arial" panose="020B0604020202020204" pitchFamily="34" charset="0"/>
              <a:buNone/>
              <a:defRPr sz="13000">
                <a:solidFill>
                  <a:schemeClr val="bg2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fortsætter her i flere linjer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7" y="6041736"/>
            <a:ext cx="2088000" cy="2425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FB6687-AD98-48A0-A03D-B09ABA38D0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2440" y="719139"/>
            <a:ext cx="3268834" cy="512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noProof="0" dirty="0"/>
              <a:t>Indsæt valgfrit ikon her. Kopiér ikon fra ikon-</a:t>
            </a:r>
            <a:r>
              <a:rPr lang="da-DK" noProof="1"/>
              <a:t>slidene</a:t>
            </a:r>
            <a:r>
              <a:rPr lang="da-DK" noProof="0" dirty="0"/>
              <a:t> i denne præsentation. Klik på pladsholderen og Sæt ind. Skalér ikonet til ca. 15 cm højde og placér ikonet til højre for teksten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24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8" y="3002388"/>
            <a:ext cx="6624000" cy="76959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48456A7-8F18-4701-940A-EDEB9E73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563"/>
          <a:stretch>
            <a:fillRect/>
          </a:stretch>
        </p:blipFill>
        <p:spPr>
          <a:xfrm>
            <a:off x="8296520" y="2687651"/>
            <a:ext cx="3895481" cy="3474000"/>
          </a:xfrm>
          <a:custGeom>
            <a:avLst/>
            <a:gdLst>
              <a:gd name="connsiteX0" fmla="*/ 0 w 3895481"/>
              <a:gd name="connsiteY0" fmla="*/ 0 h 3474000"/>
              <a:gd name="connsiteX1" fmla="*/ 3895481 w 3895481"/>
              <a:gd name="connsiteY1" fmla="*/ 0 h 3474000"/>
              <a:gd name="connsiteX2" fmla="*/ 3895481 w 3895481"/>
              <a:gd name="connsiteY2" fmla="*/ 3474000 h 3474000"/>
              <a:gd name="connsiteX3" fmla="*/ 0 w 3895481"/>
              <a:gd name="connsiteY3" fmla="*/ 3474000 h 34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481" h="3474000">
                <a:moveTo>
                  <a:pt x="0" y="0"/>
                </a:moveTo>
                <a:lnTo>
                  <a:pt x="3895481" y="0"/>
                </a:lnTo>
                <a:lnTo>
                  <a:pt x="3895481" y="3474000"/>
                </a:lnTo>
                <a:lnTo>
                  <a:pt x="0" y="3474000"/>
                </a:lnTo>
                <a:close/>
              </a:path>
            </a:pathLst>
          </a:cu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69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20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6408736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623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692604"/>
            <a:ext cx="6408737" cy="862927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1789201"/>
            <a:ext cx="6408736" cy="405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666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 eller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692604"/>
            <a:ext cx="8532000" cy="862927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1789201"/>
            <a:ext cx="8532000" cy="405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graf eller tabel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83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2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D45B13E2-AD14-4BBB-BF6E-ECEA38C3A1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692604"/>
            <a:ext cx="8532000" cy="862927"/>
          </a:xfrm>
        </p:spPr>
        <p:txBody>
          <a:bodyPr/>
          <a:lstStyle>
            <a:lvl1pPr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1789201"/>
            <a:ext cx="8532000" cy="4052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graf eller tabel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Mærke">
            <a:extLst>
              <a:ext uri="{FF2B5EF4-FFF2-40B4-BE49-F238E27FC236}">
                <a16:creationId xmlns:a16="http://schemas.microsoft.com/office/drawing/2014/main" id="{520CB07F-B0B7-473A-A50C-35DBD0435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51A89218-5B70-400E-A9AC-88C3ED79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35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8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9" y="2351088"/>
            <a:ext cx="6408736" cy="3490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1, 24 pt</a:t>
            </a:r>
          </a:p>
          <a:p>
            <a:pPr lvl="1"/>
            <a:r>
              <a:rPr lang="da-DK" noProof="0" dirty="0"/>
              <a:t>Level 2, 20 pt</a:t>
            </a:r>
          </a:p>
          <a:p>
            <a:pPr lvl="2"/>
            <a:r>
              <a:rPr lang="da-DK" noProof="0" dirty="0"/>
              <a:t>Level 3, 18 pt</a:t>
            </a:r>
          </a:p>
          <a:p>
            <a:pPr lvl="3"/>
            <a:r>
              <a:rPr lang="da-DK" noProof="0" dirty="0"/>
              <a:t>Level 4, </a:t>
            </a:r>
            <a:r>
              <a:rPr lang="da-DK" noProof="0" dirty="0" err="1"/>
              <a:t>Subtitle</a:t>
            </a:r>
            <a:r>
              <a:rPr lang="da-DK" noProof="0" dirty="0"/>
              <a:t> 24 pt</a:t>
            </a:r>
          </a:p>
          <a:p>
            <a:pPr lvl="4"/>
            <a:r>
              <a:rPr lang="da-DK" noProof="0" dirty="0"/>
              <a:t>Level 5, 18 pt</a:t>
            </a:r>
          </a:p>
          <a:p>
            <a:pPr lvl="5"/>
            <a:r>
              <a:rPr lang="da-DK" noProof="0" dirty="0"/>
              <a:t>Level 6, 16 pt</a:t>
            </a:r>
          </a:p>
          <a:p>
            <a:pPr lvl="6"/>
            <a:r>
              <a:rPr lang="da-DK" noProof="0" dirty="0"/>
              <a:t>Level 7, 14 pt</a:t>
            </a:r>
          </a:p>
          <a:p>
            <a:pPr lvl="7"/>
            <a:r>
              <a:rPr lang="da-DK" noProof="0" dirty="0"/>
              <a:t>Level 8, </a:t>
            </a:r>
            <a:r>
              <a:rPr lang="da-DK" noProof="0" dirty="0" err="1"/>
              <a:t>Infographic</a:t>
            </a:r>
            <a:r>
              <a:rPr lang="da-DK" noProof="0" dirty="0"/>
              <a:t> 50 pt</a:t>
            </a:r>
          </a:p>
          <a:p>
            <a:pPr lvl="8"/>
            <a:r>
              <a:rPr lang="da-DK" noProof="0" dirty="0"/>
              <a:t>Level 9, </a:t>
            </a:r>
            <a:r>
              <a:rPr lang="da-DK" noProof="0" dirty="0" err="1"/>
              <a:t>Infographic</a:t>
            </a:r>
            <a:r>
              <a:rPr lang="da-DK" noProof="0" dirty="0"/>
              <a:t> 31 pt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680532"/>
            <a:ext cx="6408736" cy="12966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3639" y="6137275"/>
            <a:ext cx="2363636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07.05.2021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063" y="6137275"/>
            <a:ext cx="3584574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275" y="6137275"/>
            <a:ext cx="32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EF473131-BF64-4068-8FA3-938A739880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  <p:pic>
        <p:nvPicPr>
          <p:cNvPr id="27" name="Mærke">
            <a:extLst>
              <a:ext uri="{FF2B5EF4-FFF2-40B4-BE49-F238E27FC236}">
                <a16:creationId xmlns:a16="http://schemas.microsoft.com/office/drawing/2014/main" id="{5D4DCAA1-8AA6-44AD-8865-01C365533E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1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5000" kern="1200">
          <a:solidFill>
            <a:schemeClr val="accent1"/>
          </a:solidFill>
          <a:latin typeface="Italian Plate No2 Expanded ExBd" panose="00000905000000000000" pitchFamily="2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​"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400" b="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0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100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3" orient="horz" pos="453">
          <p15:clr>
            <a:srgbClr val="F26B43"/>
          </p15:clr>
        </p15:guide>
        <p15:guide id="4" orient="horz" pos="3866">
          <p15:clr>
            <a:srgbClr val="F26B43"/>
          </p15:clr>
        </p15:guide>
        <p15:guide id="15" pos="7226">
          <p15:clr>
            <a:srgbClr val="F26B43"/>
          </p15:clr>
        </p15:guide>
        <p15:guide id="16" orient="horz" pos="1481">
          <p15:clr>
            <a:srgbClr val="F26B43"/>
          </p15:clr>
        </p15:guide>
        <p15:guide id="17" orient="horz" pos="3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rchingstyle.com/2013/01/happy-2013-new-year-new-goals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terskolerne.dk/-/media/Efterskolerne/For_efterskoler/Tilskud_til_paedagogisk_udvikling/Vejledning_2021_22rev.pdf?la=da&amp;hash=8F4FDD5BAC31DC3E7EB86E4B3EE22CD5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terskolerne.dk/-/media/Efterskolerne/For_efterskoler/Tilskud_til_paedagogisk_udvikling/Ansoegningsskema_FOU_-2021_22.docx?la=da&amp;hash=0A45B27EA016ED29C6595881E1C2479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terskolerne.dk/-/media/Efterskolerne/For_efterskoler/Tilskud_til_paedagogisk_udvikling/Budgetskabelon_foraar_2020-endelig.xlsx?la=da&amp;hash=11D28266927B547E8AB04A9B3F7A2BD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xt-level.dk/services/ledelsens-dagsorden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6298C-B1C4-4915-8E32-A4D4E6333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7200" dirty="0"/>
              <a:t>Forsøgs- og Udviklingsmidler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A93B06-237C-446B-8E6D-388092A81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6000" dirty="0"/>
              <a:t>Vejledning om ansøgning</a:t>
            </a:r>
          </a:p>
        </p:txBody>
      </p:sp>
    </p:spTree>
    <p:extLst>
      <p:ext uri="{BB962C8B-B14F-4D97-AF65-F5344CB8AC3E}">
        <p14:creationId xmlns:p14="http://schemas.microsoft.com/office/powerpoint/2010/main" val="122612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D5930-F852-8842-BDDC-2E5A8F54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Lav en </a:t>
            </a:r>
            <a:r>
              <a:rPr lang="da-DK" dirty="0" err="1"/>
              <a:t>FoU</a:t>
            </a:r>
            <a:r>
              <a:rPr lang="da-DK" dirty="0"/>
              <a:t> forandringsteori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46F04B-BC4B-5A46-98C5-96C4107A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En måde at visualisere sammenhængen mellem aktiviteter, trin på vejen, resultater og virkninger på længere sigt. </a:t>
            </a:r>
          </a:p>
          <a:p>
            <a:r>
              <a:rPr lang="da-DK" altLang="da-DK" dirty="0"/>
              <a:t>Bag enhver indsats ligger nogle forestillinger om hvorfor vi tror en indsats virker og hvorfor den er velegnet til at nå bestemte mål.</a:t>
            </a:r>
          </a:p>
          <a:p>
            <a:r>
              <a:rPr lang="da-DK" altLang="da-DK" dirty="0"/>
              <a:t>Forandringsteorien beskrives som et procesforløb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899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A700D2C3-9B58-9142-BD58-0E9CA920B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8731" y="581025"/>
            <a:ext cx="9375776" cy="900113"/>
          </a:xfrm>
        </p:spPr>
        <p:txBody>
          <a:bodyPr/>
          <a:lstStyle/>
          <a:p>
            <a:pPr eaLnBrk="1" hangingPunct="1"/>
            <a:r>
              <a:rPr lang="da-DK" altLang="da-DK" sz="4400" dirty="0"/>
              <a:t>1. Sæt ord på jeres udfordringer</a:t>
            </a:r>
            <a:br>
              <a:rPr lang="da-DK" altLang="da-DK" sz="4400" dirty="0"/>
            </a:br>
            <a:r>
              <a:rPr lang="da-DK" altLang="da-DK" sz="4400" dirty="0"/>
              <a:t>2. Hvilke resultater vil I nå</a:t>
            </a:r>
            <a:br>
              <a:rPr lang="da-DK" altLang="da-DK" sz="4400" dirty="0"/>
            </a:br>
            <a:r>
              <a:rPr lang="da-DK" altLang="da-DK" sz="4400" dirty="0"/>
              <a:t>3. Find trinnene på vejen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1E57A407-4FE0-934E-9A6D-D2ED2A1E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1" t="29956" r="32806" b="61520"/>
          <a:stretch>
            <a:fillRect/>
          </a:stretch>
        </p:blipFill>
        <p:spPr bwMode="auto">
          <a:xfrm>
            <a:off x="1631950" y="2522539"/>
            <a:ext cx="13160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kstboks 13">
            <a:extLst>
              <a:ext uri="{FF2B5EF4-FFF2-40B4-BE49-F238E27FC236}">
                <a16:creationId xmlns:a16="http://schemas.microsoft.com/office/drawing/2014/main" id="{8C892E0E-C957-7447-93D9-5F008D8E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733676"/>
            <a:ext cx="102870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a-DK" altLang="da-DK" sz="1100">
                <a:solidFill>
                  <a:srgbClr val="B56413"/>
                </a:solidFill>
                <a:latin typeface="Univers" panose="020B0503020202020204" pitchFamily="34" charset="0"/>
                <a:ea typeface="BatangChe" panose="02030609000101010101" pitchFamily="49" charset="-127"/>
              </a:rPr>
              <a:t>PROBLEM-ANALYSE</a:t>
            </a:r>
          </a:p>
        </p:txBody>
      </p:sp>
      <p:sp>
        <p:nvSpPr>
          <p:cNvPr id="28677" name="AutoShape 77">
            <a:extLst>
              <a:ext uri="{FF2B5EF4-FFF2-40B4-BE49-F238E27FC236}">
                <a16:creationId xmlns:a16="http://schemas.microsoft.com/office/drawing/2014/main" id="{8576587F-54C2-4744-AA2E-B8E85D38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670300"/>
            <a:ext cx="1141413" cy="1195388"/>
          </a:xfrm>
          <a:prstGeom prst="foldedCorner">
            <a:avLst>
              <a:gd name="adj" fmla="val 12500"/>
            </a:avLst>
          </a:prstGeom>
          <a:solidFill>
            <a:srgbClr val="E3D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667" tIns="28333" rIns="56667" bIns="2833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1200">
                <a:latin typeface="TrueFrutigerLight" pitchFamily="2" charset="0"/>
              </a:rPr>
              <a:t>Sæt ord på jeres udfordringer</a:t>
            </a:r>
          </a:p>
        </p:txBody>
      </p:sp>
      <p:pic>
        <p:nvPicPr>
          <p:cNvPr id="28678" name="Picture 47" descr="Umiddelbare_resultater2.jpg">
            <a:extLst>
              <a:ext uri="{FF2B5EF4-FFF2-40B4-BE49-F238E27FC236}">
                <a16:creationId xmlns:a16="http://schemas.microsoft.com/office/drawing/2014/main" id="{27959C2B-45DC-0B43-BFA0-706D9EC4F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2503488"/>
            <a:ext cx="129063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0" descr="endelige_resultater2.jpg">
            <a:extLst>
              <a:ext uri="{FF2B5EF4-FFF2-40B4-BE49-F238E27FC236}">
                <a16:creationId xmlns:a16="http://schemas.microsoft.com/office/drawing/2014/main" id="{9EF91D49-73F5-E149-95B6-BAC7B53A8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2522538"/>
            <a:ext cx="1289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9" descr="Trin_paa_vejen2.jpg">
            <a:extLst>
              <a:ext uri="{FF2B5EF4-FFF2-40B4-BE49-F238E27FC236}">
                <a16:creationId xmlns:a16="http://schemas.microsoft.com/office/drawing/2014/main" id="{9A32A7DD-B9A6-CC4F-9829-7CB6DF9FF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4" y="2549526"/>
            <a:ext cx="12906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77">
            <a:extLst>
              <a:ext uri="{FF2B5EF4-FFF2-40B4-BE49-F238E27FC236}">
                <a16:creationId xmlns:a16="http://schemas.microsoft.com/office/drawing/2014/main" id="{2857864C-DECE-9C4C-A93A-E97E92E4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9" y="3659189"/>
            <a:ext cx="1139825" cy="1196975"/>
          </a:xfrm>
          <a:prstGeom prst="foldedCorner">
            <a:avLst>
              <a:gd name="adj" fmla="val 12500"/>
            </a:avLst>
          </a:prstGeom>
          <a:solidFill>
            <a:srgbClr val="E3D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667" tIns="28333" rIns="56667" bIns="2833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1200">
                <a:latin typeface="TrueFrutigerLight" pitchFamily="2" charset="0"/>
              </a:rPr>
              <a:t>Aktiviteter i jeres indsats</a:t>
            </a:r>
          </a:p>
        </p:txBody>
      </p:sp>
      <p:sp>
        <p:nvSpPr>
          <p:cNvPr id="28682" name="Line 45">
            <a:extLst>
              <a:ext uri="{FF2B5EF4-FFF2-40B4-BE49-F238E27FC236}">
                <a16:creationId xmlns:a16="http://schemas.microsoft.com/office/drawing/2014/main" id="{14DAAC26-701D-A84F-9C0F-9923D93B3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4557713"/>
            <a:ext cx="539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67" tIns="28333" rIns="56667" bIns="28333"/>
          <a:lstStyle/>
          <a:p>
            <a:endParaRPr lang="da-DK"/>
          </a:p>
        </p:txBody>
      </p:sp>
      <p:sp>
        <p:nvSpPr>
          <p:cNvPr id="28683" name="AutoShape 77">
            <a:extLst>
              <a:ext uri="{FF2B5EF4-FFF2-40B4-BE49-F238E27FC236}">
                <a16:creationId xmlns:a16="http://schemas.microsoft.com/office/drawing/2014/main" id="{A7AE79D7-8A27-D141-9749-8BF537743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640139"/>
            <a:ext cx="1141412" cy="1195387"/>
          </a:xfrm>
          <a:prstGeom prst="foldedCorner">
            <a:avLst>
              <a:gd name="adj" fmla="val 12500"/>
            </a:avLst>
          </a:prstGeom>
          <a:solidFill>
            <a:srgbClr val="E3D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667" tIns="28333" rIns="56667" bIns="2833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1200">
                <a:latin typeface="TrueFrutigerLight" pitchFamily="2" charset="0"/>
              </a:rPr>
              <a:t>1. trin på vejen</a:t>
            </a:r>
          </a:p>
        </p:txBody>
      </p:sp>
      <p:sp>
        <p:nvSpPr>
          <p:cNvPr id="28684" name="AutoShape 77">
            <a:extLst>
              <a:ext uri="{FF2B5EF4-FFF2-40B4-BE49-F238E27FC236}">
                <a16:creationId xmlns:a16="http://schemas.microsoft.com/office/drawing/2014/main" id="{A23DD065-D691-1846-BCF0-6F640656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3643314"/>
            <a:ext cx="1141413" cy="1196975"/>
          </a:xfrm>
          <a:prstGeom prst="foldedCorner">
            <a:avLst>
              <a:gd name="adj" fmla="val 12500"/>
            </a:avLst>
          </a:prstGeom>
          <a:solidFill>
            <a:srgbClr val="E3D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667" tIns="28333" rIns="56667" bIns="2833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1200">
                <a:latin typeface="TrueFrutigerLight" pitchFamily="2" charset="0"/>
              </a:rPr>
              <a:t>2. trin på vejen</a:t>
            </a:r>
          </a:p>
        </p:txBody>
      </p:sp>
      <p:sp>
        <p:nvSpPr>
          <p:cNvPr id="28685" name="AutoShape 77">
            <a:extLst>
              <a:ext uri="{FF2B5EF4-FFF2-40B4-BE49-F238E27FC236}">
                <a16:creationId xmlns:a16="http://schemas.microsoft.com/office/drawing/2014/main" id="{22D50144-0D61-4646-8CAC-85415917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659188"/>
            <a:ext cx="1211262" cy="1174750"/>
          </a:xfrm>
          <a:prstGeom prst="foldedCorner">
            <a:avLst>
              <a:gd name="adj" fmla="val 12500"/>
            </a:avLst>
          </a:prstGeom>
          <a:solidFill>
            <a:srgbClr val="E3D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667" tIns="28333" rIns="56667" bIns="2833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1200">
                <a:latin typeface="TrueFrutigerLight" pitchFamily="2" charset="0"/>
              </a:rPr>
              <a:t>Beskriv de umiddelbare resultater </a:t>
            </a:r>
          </a:p>
        </p:txBody>
      </p:sp>
      <p:sp>
        <p:nvSpPr>
          <p:cNvPr id="28686" name="AutoShape 77">
            <a:extLst>
              <a:ext uri="{FF2B5EF4-FFF2-40B4-BE49-F238E27FC236}">
                <a16:creationId xmlns:a16="http://schemas.microsoft.com/office/drawing/2014/main" id="{39BBA00A-4C6B-FC49-9433-0AD30FC0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351" y="3676651"/>
            <a:ext cx="1228725" cy="1204913"/>
          </a:xfrm>
          <a:prstGeom prst="foldedCorner">
            <a:avLst>
              <a:gd name="adj" fmla="val 12500"/>
            </a:avLst>
          </a:prstGeom>
          <a:solidFill>
            <a:srgbClr val="E3D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667" tIns="28333" rIns="56667" bIns="2833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1200">
                <a:latin typeface="TrueFrutigerLight" pitchFamily="2" charset="0"/>
              </a:rPr>
              <a:t>Beskriv de resultater I vil opnå</a:t>
            </a:r>
          </a:p>
        </p:txBody>
      </p:sp>
      <p:sp>
        <p:nvSpPr>
          <p:cNvPr id="28687" name="Line 45">
            <a:extLst>
              <a:ext uri="{FF2B5EF4-FFF2-40B4-BE49-F238E27FC236}">
                <a16:creationId xmlns:a16="http://schemas.microsoft.com/office/drawing/2014/main" id="{D80F6E22-6EA6-2141-8EC4-A3FB21DFC3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6363" y="4471988"/>
            <a:ext cx="565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67" tIns="28333" rIns="56667" bIns="28333"/>
          <a:lstStyle/>
          <a:p>
            <a:endParaRPr lang="da-DK"/>
          </a:p>
        </p:txBody>
      </p:sp>
      <p:sp>
        <p:nvSpPr>
          <p:cNvPr id="28688" name="Line 45">
            <a:extLst>
              <a:ext uri="{FF2B5EF4-FFF2-40B4-BE49-F238E27FC236}">
                <a16:creationId xmlns:a16="http://schemas.microsoft.com/office/drawing/2014/main" id="{54E879DD-813F-BA47-9C9B-91AEEF1E57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1613" y="4518025"/>
            <a:ext cx="539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67" tIns="28333" rIns="56667" bIns="28333"/>
          <a:lstStyle/>
          <a:p>
            <a:endParaRPr lang="da-DK"/>
          </a:p>
        </p:txBody>
      </p:sp>
      <p:sp>
        <p:nvSpPr>
          <p:cNvPr id="28690" name="Line 45">
            <a:extLst>
              <a:ext uri="{FF2B5EF4-FFF2-40B4-BE49-F238E27FC236}">
                <a16:creationId xmlns:a16="http://schemas.microsoft.com/office/drawing/2014/main" id="{93E91713-5A58-C44F-B05E-19968E95BD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7638" y="4557713"/>
            <a:ext cx="538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67" tIns="28333" rIns="56667" bIns="28333"/>
          <a:lstStyle/>
          <a:p>
            <a:endParaRPr lang="da-DK"/>
          </a:p>
        </p:txBody>
      </p:sp>
      <p:pic>
        <p:nvPicPr>
          <p:cNvPr id="28691" name="Picture 51" descr="Trin_paa_vejen2.jpg">
            <a:extLst>
              <a:ext uri="{FF2B5EF4-FFF2-40B4-BE49-F238E27FC236}">
                <a16:creationId xmlns:a16="http://schemas.microsoft.com/office/drawing/2014/main" id="{673F49CD-33BA-2449-98D5-B75F95A20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549526"/>
            <a:ext cx="129063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51" descr="Trin_paa_vejen2.jpg">
            <a:extLst>
              <a:ext uri="{FF2B5EF4-FFF2-40B4-BE49-F238E27FC236}">
                <a16:creationId xmlns:a16="http://schemas.microsoft.com/office/drawing/2014/main" id="{16DEB33A-3418-3746-B0AC-5A9FB8237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2543176"/>
            <a:ext cx="12890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48" descr="Aktiviteter2.jpg">
            <a:extLst>
              <a:ext uri="{FF2B5EF4-FFF2-40B4-BE49-F238E27FC236}">
                <a16:creationId xmlns:a16="http://schemas.microsoft.com/office/drawing/2014/main" id="{B1BD2DC6-B4AA-D647-8707-11FEA1A56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552701"/>
            <a:ext cx="129063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AutoShape 77">
            <a:extLst>
              <a:ext uri="{FF2B5EF4-FFF2-40B4-BE49-F238E27FC236}">
                <a16:creationId xmlns:a16="http://schemas.microsoft.com/office/drawing/2014/main" id="{521338C5-9C7B-0548-A8E3-0333CF39A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89" y="3676651"/>
            <a:ext cx="1139825" cy="1196975"/>
          </a:xfrm>
          <a:prstGeom prst="foldedCorner">
            <a:avLst>
              <a:gd name="adj" fmla="val 12500"/>
            </a:avLst>
          </a:prstGeom>
          <a:solidFill>
            <a:srgbClr val="E3D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6667" tIns="28333" rIns="56667" bIns="2833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a-DK" altLang="da-DK" sz="1200">
                <a:latin typeface="TrueFrutigerLight" pitchFamily="2" charset="0"/>
              </a:rPr>
              <a:t>3. trin på vejen</a:t>
            </a:r>
          </a:p>
        </p:txBody>
      </p:sp>
      <p:sp>
        <p:nvSpPr>
          <p:cNvPr id="23" name="Line 45">
            <a:extLst>
              <a:ext uri="{FF2B5EF4-FFF2-40B4-BE49-F238E27FC236}">
                <a16:creationId xmlns:a16="http://schemas.microsoft.com/office/drawing/2014/main" id="{9C031791-EA22-F34D-BF5F-19C2B9B0CE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1614" y="4557713"/>
            <a:ext cx="539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67" tIns="28333" rIns="56667" bIns="28333"/>
          <a:lstStyle/>
          <a:p>
            <a:endParaRPr lang="da-DK"/>
          </a:p>
        </p:txBody>
      </p:sp>
      <p:sp>
        <p:nvSpPr>
          <p:cNvPr id="24" name="Line 45">
            <a:extLst>
              <a:ext uri="{FF2B5EF4-FFF2-40B4-BE49-F238E27FC236}">
                <a16:creationId xmlns:a16="http://schemas.microsoft.com/office/drawing/2014/main" id="{33C78335-1263-ED47-8356-AF7FA4156A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9150" y="4525509"/>
            <a:ext cx="539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67" tIns="28333" rIns="56667" bIns="28333"/>
          <a:lstStyle/>
          <a:p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BBAADBB-54EE-834B-B332-2F2DA42108D5}"/>
              </a:ext>
            </a:extLst>
          </p:cNvPr>
          <p:cNvSpPr txBox="1"/>
          <p:nvPr/>
        </p:nvSpPr>
        <p:spPr>
          <a:xfrm>
            <a:off x="1774826" y="5052646"/>
            <a:ext cx="879316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da-DK" sz="2400" dirty="0">
                <a:solidFill>
                  <a:schemeClr val="accent1"/>
                </a:solidFill>
              </a:rPr>
              <a:t>Oversigt over aktiviteter og trin på vejen er god  baggrund for budgetlægning herunder egenfinansiering.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9BC44233-FE52-0D43-949F-12B5BF8CEDD3}"/>
              </a:ext>
            </a:extLst>
          </p:cNvPr>
          <p:cNvGrpSpPr/>
          <p:nvPr/>
        </p:nvGrpSpPr>
        <p:grpSpPr>
          <a:xfrm>
            <a:off x="810639" y="1025900"/>
            <a:ext cx="2296603" cy="453600"/>
            <a:chOff x="4054" y="40218"/>
            <a:chExt cx="1437894" cy="378000"/>
          </a:xfrm>
        </p:grpSpPr>
        <p:sp>
          <p:nvSpPr>
            <p:cNvPr id="5" name="Vinkel 4">
              <a:extLst>
                <a:ext uri="{FF2B5EF4-FFF2-40B4-BE49-F238E27FC236}">
                  <a16:creationId xmlns:a16="http://schemas.microsoft.com/office/drawing/2014/main" id="{8BB3C033-7A61-4340-8536-59AAA7F93B65}"/>
                </a:ext>
              </a:extLst>
            </p:cNvPr>
            <p:cNvSpPr/>
            <p:nvPr/>
          </p:nvSpPr>
          <p:spPr>
            <a:xfrm>
              <a:off x="4054" y="40218"/>
              <a:ext cx="1437894" cy="3780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dirty="0"/>
            </a:p>
          </p:txBody>
        </p:sp>
        <p:sp>
          <p:nvSpPr>
            <p:cNvPr id="6" name="Vinkel 4">
              <a:extLst>
                <a:ext uri="{FF2B5EF4-FFF2-40B4-BE49-F238E27FC236}">
                  <a16:creationId xmlns:a16="http://schemas.microsoft.com/office/drawing/2014/main" id="{F58F5315-0747-AD4B-9177-45FDCEE08A1C}"/>
                </a:ext>
              </a:extLst>
            </p:cNvPr>
            <p:cNvSpPr/>
            <p:nvPr/>
          </p:nvSpPr>
          <p:spPr>
            <a:xfrm>
              <a:off x="193054" y="40218"/>
              <a:ext cx="1059894" cy="37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315">
                <a:lnSpc>
                  <a:spcPct val="90000"/>
                </a:lnSpc>
                <a:spcAft>
                  <a:spcPct val="35000"/>
                </a:spcAft>
              </a:pPr>
              <a:r>
                <a:rPr lang="da-DK" sz="1200" b="1" dirty="0">
                  <a:solidFill>
                    <a:schemeClr val="bg1"/>
                  </a:solidFill>
                </a:rPr>
                <a:t>Problemanalyse</a:t>
              </a: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E5477C1F-1BC1-DF48-8FAF-692F14EE1331}"/>
              </a:ext>
            </a:extLst>
          </p:cNvPr>
          <p:cNvGrpSpPr/>
          <p:nvPr/>
        </p:nvGrpSpPr>
        <p:grpSpPr>
          <a:xfrm>
            <a:off x="2429995" y="1025900"/>
            <a:ext cx="1725473" cy="453600"/>
            <a:chOff x="1115547" y="40218"/>
            <a:chExt cx="1437894" cy="378000"/>
          </a:xfrm>
        </p:grpSpPr>
        <p:sp>
          <p:nvSpPr>
            <p:cNvPr id="8" name="Vinkel 7">
              <a:extLst>
                <a:ext uri="{FF2B5EF4-FFF2-40B4-BE49-F238E27FC236}">
                  <a16:creationId xmlns:a16="http://schemas.microsoft.com/office/drawing/2014/main" id="{4F69D0AD-5221-3646-9101-B89244C592E3}"/>
                </a:ext>
              </a:extLst>
            </p:cNvPr>
            <p:cNvSpPr/>
            <p:nvPr/>
          </p:nvSpPr>
          <p:spPr>
            <a:xfrm>
              <a:off x="1115547" y="40218"/>
              <a:ext cx="1437894" cy="3780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6">
              <a:extLst>
                <a:ext uri="{FF2B5EF4-FFF2-40B4-BE49-F238E27FC236}">
                  <a16:creationId xmlns:a16="http://schemas.microsoft.com/office/drawing/2014/main" id="{E6BD0013-95B0-134D-9CFD-69C1D8A8F1D3}"/>
                </a:ext>
              </a:extLst>
            </p:cNvPr>
            <p:cNvSpPr/>
            <p:nvPr/>
          </p:nvSpPr>
          <p:spPr>
            <a:xfrm>
              <a:off x="1371812" y="40218"/>
              <a:ext cx="1059894" cy="37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315">
                <a:lnSpc>
                  <a:spcPct val="90000"/>
                </a:lnSpc>
                <a:spcAft>
                  <a:spcPct val="35000"/>
                </a:spcAft>
              </a:pPr>
              <a:r>
                <a:rPr lang="da-DK" sz="1200" b="1" dirty="0">
                  <a:solidFill>
                    <a:schemeClr val="bg1"/>
                  </a:solidFill>
                </a:rPr>
                <a:t>Aktiviteter</a:t>
              </a:r>
              <a:endParaRPr lang="da-DK" sz="132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16DB978C-0C71-B24C-ACAA-1E6F7C538024}"/>
              </a:ext>
            </a:extLst>
          </p:cNvPr>
          <p:cNvGrpSpPr/>
          <p:nvPr/>
        </p:nvGrpSpPr>
        <p:grpSpPr>
          <a:xfrm>
            <a:off x="3918424" y="1027498"/>
            <a:ext cx="1725473" cy="453600"/>
            <a:chOff x="2355904" y="41549"/>
            <a:chExt cx="1437894" cy="378000"/>
          </a:xfrm>
        </p:grpSpPr>
        <p:sp>
          <p:nvSpPr>
            <p:cNvPr id="11" name="Vinkel 10">
              <a:extLst>
                <a:ext uri="{FF2B5EF4-FFF2-40B4-BE49-F238E27FC236}">
                  <a16:creationId xmlns:a16="http://schemas.microsoft.com/office/drawing/2014/main" id="{FFBC924E-64D4-B347-981C-7170F6BF0849}"/>
                </a:ext>
              </a:extLst>
            </p:cNvPr>
            <p:cNvSpPr/>
            <p:nvPr/>
          </p:nvSpPr>
          <p:spPr>
            <a:xfrm>
              <a:off x="2355904" y="41549"/>
              <a:ext cx="1437894" cy="3780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Vinkel 8">
              <a:extLst>
                <a:ext uri="{FF2B5EF4-FFF2-40B4-BE49-F238E27FC236}">
                  <a16:creationId xmlns:a16="http://schemas.microsoft.com/office/drawing/2014/main" id="{18C582FD-C664-E24C-A052-93B3A3BF73E0}"/>
                </a:ext>
              </a:extLst>
            </p:cNvPr>
            <p:cNvSpPr/>
            <p:nvPr/>
          </p:nvSpPr>
          <p:spPr>
            <a:xfrm>
              <a:off x="2544904" y="41549"/>
              <a:ext cx="1059894" cy="37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315">
                <a:lnSpc>
                  <a:spcPct val="90000"/>
                </a:lnSpc>
                <a:spcAft>
                  <a:spcPct val="35000"/>
                </a:spcAft>
              </a:pPr>
              <a:r>
                <a:rPr lang="da-DK" sz="1200" b="1" dirty="0">
                  <a:solidFill>
                    <a:schemeClr val="bg1"/>
                  </a:solidFill>
                </a:rPr>
                <a:t>Trin på vejen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FE10EAC5-F7AA-BA42-85EB-179355E9BA02}"/>
              </a:ext>
            </a:extLst>
          </p:cNvPr>
          <p:cNvGrpSpPr/>
          <p:nvPr/>
        </p:nvGrpSpPr>
        <p:grpSpPr>
          <a:xfrm>
            <a:off x="5298319" y="1025900"/>
            <a:ext cx="1725473" cy="453600"/>
            <a:chOff x="3505817" y="40218"/>
            <a:chExt cx="1437894" cy="378000"/>
          </a:xfrm>
        </p:grpSpPr>
        <p:sp>
          <p:nvSpPr>
            <p:cNvPr id="14" name="Vinkel 13">
              <a:extLst>
                <a:ext uri="{FF2B5EF4-FFF2-40B4-BE49-F238E27FC236}">
                  <a16:creationId xmlns:a16="http://schemas.microsoft.com/office/drawing/2014/main" id="{79B9AD8E-7D7E-DC42-9A6B-6816FAD5F873}"/>
                </a:ext>
              </a:extLst>
            </p:cNvPr>
            <p:cNvSpPr/>
            <p:nvPr/>
          </p:nvSpPr>
          <p:spPr>
            <a:xfrm>
              <a:off x="3505817" y="40218"/>
              <a:ext cx="1437894" cy="3780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Vinkel 10">
              <a:extLst>
                <a:ext uri="{FF2B5EF4-FFF2-40B4-BE49-F238E27FC236}">
                  <a16:creationId xmlns:a16="http://schemas.microsoft.com/office/drawing/2014/main" id="{2CCEAEAB-95CF-D14D-946E-8475544B5F2D}"/>
                </a:ext>
              </a:extLst>
            </p:cNvPr>
            <p:cNvSpPr/>
            <p:nvPr/>
          </p:nvSpPr>
          <p:spPr>
            <a:xfrm>
              <a:off x="3694817" y="40218"/>
              <a:ext cx="1059894" cy="37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315">
                <a:lnSpc>
                  <a:spcPct val="90000"/>
                </a:lnSpc>
                <a:spcAft>
                  <a:spcPct val="35000"/>
                </a:spcAft>
              </a:pPr>
              <a:r>
                <a:rPr lang="da-DK" sz="1200" b="1" dirty="0">
                  <a:solidFill>
                    <a:schemeClr val="bg1"/>
                  </a:solidFill>
                </a:rPr>
                <a:t>Trin på vejen</a:t>
              </a:r>
            </a:p>
          </p:txBody>
        </p:sp>
      </p:grpSp>
      <p:sp>
        <p:nvSpPr>
          <p:cNvPr id="16" name="Vinkel 15">
            <a:extLst>
              <a:ext uri="{FF2B5EF4-FFF2-40B4-BE49-F238E27FC236}">
                <a16:creationId xmlns:a16="http://schemas.microsoft.com/office/drawing/2014/main" id="{E456208A-DACD-D143-B8A5-002AFD07D4C2}"/>
              </a:ext>
            </a:extLst>
          </p:cNvPr>
          <p:cNvSpPr/>
          <p:nvPr/>
        </p:nvSpPr>
        <p:spPr>
          <a:xfrm>
            <a:off x="6692123" y="1025900"/>
            <a:ext cx="1725473" cy="453600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a-DK" sz="1200" b="1" dirty="0"/>
              <a:t>Trin på vejen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08E6784-7FFA-CC4F-97DB-43FF8101C9E0}"/>
              </a:ext>
            </a:extLst>
          </p:cNvPr>
          <p:cNvSpPr/>
          <p:nvPr/>
        </p:nvSpPr>
        <p:spPr>
          <a:xfrm>
            <a:off x="3919593" y="1524558"/>
            <a:ext cx="1345930" cy="4208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4" rIns="109710" bIns="54854" rtlCol="0" anchor="t"/>
          <a:lstStyle/>
          <a:p>
            <a:r>
              <a:rPr lang="da-DK" sz="1080" b="1" dirty="0">
                <a:solidFill>
                  <a:schemeClr val="tx1"/>
                </a:solidFill>
              </a:rPr>
              <a:t>Bekskrivelse</a:t>
            </a:r>
          </a:p>
          <a:p>
            <a:r>
              <a:rPr lang="da-DK" sz="1400" dirty="0">
                <a:solidFill>
                  <a:schemeClr val="tx1"/>
                </a:solidFill>
              </a:rPr>
              <a:t>Elever vælger et verdensmåls tema for IBO forløbet og </a:t>
            </a:r>
            <a:r>
              <a:rPr lang="da-DK" sz="1400" dirty="0" err="1">
                <a:solidFill>
                  <a:schemeClr val="tx1"/>
                </a:solidFill>
              </a:rPr>
              <a:t>reseacher</a:t>
            </a:r>
            <a:r>
              <a:rPr lang="da-DK" sz="1400" dirty="0">
                <a:solidFill>
                  <a:schemeClr val="tx1"/>
                </a:solidFill>
              </a:rPr>
              <a:t> på virksomhed.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altLang="da-DK" sz="1400" dirty="0">
                <a:solidFill>
                  <a:schemeClr val="tx1"/>
                </a:solidFill>
              </a:rPr>
              <a:t>Elever møder virkelige verdensmåls-problemstillinger på virksomheder</a:t>
            </a:r>
          </a:p>
          <a:p>
            <a:endParaRPr lang="da-DK" sz="1080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6C3CABE-19BC-0049-B783-18A54A48EAB3}"/>
              </a:ext>
            </a:extLst>
          </p:cNvPr>
          <p:cNvSpPr/>
          <p:nvPr/>
        </p:nvSpPr>
        <p:spPr>
          <a:xfrm>
            <a:off x="6767076" y="1563878"/>
            <a:ext cx="1345930" cy="4168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4" rIns="109710" bIns="54854" rtlCol="0" anchor="t"/>
          <a:lstStyle/>
          <a:p>
            <a:r>
              <a:rPr lang="da-DK" sz="900" b="1" dirty="0">
                <a:solidFill>
                  <a:schemeClr val="tx1"/>
                </a:solidFill>
              </a:rPr>
              <a:t>Beskrivelse</a:t>
            </a:r>
          </a:p>
          <a:p>
            <a:r>
              <a:rPr lang="da-DK" altLang="da-DK" sz="1400" dirty="0">
                <a:solidFill>
                  <a:schemeClr val="tx1"/>
                </a:solidFill>
              </a:rPr>
              <a:t>Efterskoleelever deltager i IBO brobygning på </a:t>
            </a:r>
            <a:r>
              <a:rPr lang="da-DK" altLang="da-DK" sz="1400" dirty="0" err="1">
                <a:solidFill>
                  <a:schemeClr val="tx1"/>
                </a:solidFill>
              </a:rPr>
              <a:t>erhvervs-skoler</a:t>
            </a:r>
            <a:r>
              <a:rPr lang="da-DK" altLang="da-DK" sz="1400" dirty="0">
                <a:solidFill>
                  <a:schemeClr val="tx1"/>
                </a:solidFill>
              </a:rPr>
              <a:t> og får sparring på deres ideer.</a:t>
            </a:r>
          </a:p>
          <a:p>
            <a:endParaRPr lang="da-DK" sz="900" dirty="0">
              <a:solidFill>
                <a:schemeClr val="tx1"/>
              </a:solidFill>
            </a:endParaRPr>
          </a:p>
          <a:p>
            <a:endParaRPr lang="da-DK" sz="840" dirty="0">
              <a:solidFill>
                <a:schemeClr val="tx1"/>
              </a:solidFill>
            </a:endParaRPr>
          </a:p>
          <a:p>
            <a:endParaRPr lang="da-DK" sz="840" dirty="0">
              <a:solidFill>
                <a:schemeClr val="tx1"/>
              </a:solidFill>
            </a:endParaRPr>
          </a:p>
          <a:p>
            <a:endParaRPr lang="da-DK" sz="960" dirty="0">
              <a:solidFill>
                <a:schemeClr val="tx1"/>
              </a:solidFill>
            </a:endParaRPr>
          </a:p>
          <a:p>
            <a:endParaRPr lang="da-DK" sz="960" b="1" dirty="0">
              <a:solidFill>
                <a:schemeClr val="tx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32CE49D-B100-814A-8A44-62B5F8DA03A2}"/>
              </a:ext>
            </a:extLst>
          </p:cNvPr>
          <p:cNvSpPr/>
          <p:nvPr/>
        </p:nvSpPr>
        <p:spPr>
          <a:xfrm>
            <a:off x="2545551" y="1534166"/>
            <a:ext cx="1345930" cy="419841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4" rIns="109710" bIns="54854" rtlCol="0" anchor="t"/>
          <a:lstStyle/>
          <a:p>
            <a:pPr algn="ctr"/>
            <a:r>
              <a:rPr lang="da-DK" altLang="da-DK" sz="1100" b="1" dirty="0">
                <a:solidFill>
                  <a:schemeClr val="tx1"/>
                </a:solidFill>
              </a:rPr>
              <a:t>Beskrivelse</a:t>
            </a:r>
          </a:p>
          <a:p>
            <a:pPr algn="ctr"/>
            <a:r>
              <a:rPr lang="da-DK" altLang="da-DK" sz="1400" dirty="0">
                <a:solidFill>
                  <a:schemeClr val="tx1"/>
                </a:solidFill>
              </a:rPr>
              <a:t>Efterskoleelever deltager i IBO forløb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DBA0C63-DB43-1E48-B899-F252663B24C3}"/>
              </a:ext>
            </a:extLst>
          </p:cNvPr>
          <p:cNvSpPr/>
          <p:nvPr/>
        </p:nvSpPr>
        <p:spPr>
          <a:xfrm>
            <a:off x="8154505" y="1518467"/>
            <a:ext cx="1345930" cy="420802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4" rIns="109710" bIns="54854" rtlCol="0" anchor="t"/>
          <a:lstStyle/>
          <a:p>
            <a:r>
              <a:rPr lang="da-DK" altLang="da-DK" sz="800" b="1" dirty="0">
                <a:solidFill>
                  <a:schemeClr val="tx1"/>
                </a:solidFill>
              </a:rPr>
              <a:t>Beskrivelse</a:t>
            </a:r>
          </a:p>
          <a:p>
            <a:r>
              <a:rPr lang="da-DK" altLang="da-DK" sz="1200" dirty="0">
                <a:solidFill>
                  <a:schemeClr val="tx1"/>
                </a:solidFill>
              </a:rPr>
              <a:t>Efterskoleelever får indsigt i</a:t>
            </a:r>
            <a:r>
              <a:rPr lang="da-DK" sz="1200" dirty="0">
                <a:solidFill>
                  <a:schemeClr val="tx1"/>
                </a:solidFill>
              </a:rPr>
              <a:t>, hvad man kan med praksisfaglig kompetence – </a:t>
            </a:r>
          </a:p>
          <a:p>
            <a:r>
              <a:rPr lang="da-DK" sz="1200" dirty="0">
                <a:solidFill>
                  <a:schemeClr val="tx1"/>
                </a:solidFill>
              </a:rPr>
              <a:t>både konkret </a:t>
            </a:r>
            <a:r>
              <a:rPr lang="da-DK" sz="1200" dirty="0" err="1">
                <a:solidFill>
                  <a:schemeClr val="tx1"/>
                </a:solidFill>
              </a:rPr>
              <a:t>ift</a:t>
            </a:r>
            <a:r>
              <a:rPr lang="da-DK" sz="1200" dirty="0">
                <a:solidFill>
                  <a:schemeClr val="tx1"/>
                </a:solidFill>
              </a:rPr>
              <a:t> deres idé og til at gøre noget ved alle de udfordringer, verdensmålene peger på.</a:t>
            </a:r>
          </a:p>
          <a:p>
            <a:endParaRPr lang="da-DK" sz="1200" dirty="0">
              <a:solidFill>
                <a:schemeClr val="tx1"/>
              </a:solidFill>
            </a:endParaRPr>
          </a:p>
          <a:p>
            <a:r>
              <a:rPr lang="da-DK" sz="1200" dirty="0">
                <a:solidFill>
                  <a:schemeClr val="tx1"/>
                </a:solidFill>
              </a:rPr>
              <a:t>IBO Brobygning til virksomheder og erhvervsskoler giver mening.</a:t>
            </a:r>
          </a:p>
          <a:p>
            <a:endParaRPr lang="da-DK" sz="1100" dirty="0">
              <a:solidFill>
                <a:schemeClr val="tx1"/>
              </a:solidFill>
            </a:endParaRPr>
          </a:p>
          <a:p>
            <a:endParaRPr lang="da-DK" sz="800" dirty="0">
              <a:solidFill>
                <a:schemeClr val="tx1"/>
              </a:solidFill>
            </a:endParaRPr>
          </a:p>
          <a:p>
            <a:endParaRPr lang="da-DK" altLang="da-DK" sz="800" dirty="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837E3D5-0EE8-F94F-AE75-666143A68D92}"/>
              </a:ext>
            </a:extLst>
          </p:cNvPr>
          <p:cNvSpPr/>
          <p:nvPr/>
        </p:nvSpPr>
        <p:spPr>
          <a:xfrm>
            <a:off x="9594952" y="1543049"/>
            <a:ext cx="1404156" cy="4183445"/>
          </a:xfrm>
          <a:prstGeom prst="rect">
            <a:avLst/>
          </a:prstGeom>
          <a:solidFill>
            <a:schemeClr val="accent1">
              <a:lumMod val="75000"/>
              <a:lumOff val="2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4" rIns="109710" bIns="54854" rtlCol="0" anchor="ctr"/>
          <a:lstStyle/>
          <a:p>
            <a:r>
              <a:rPr lang="da-DK" sz="1400" dirty="0">
                <a:solidFill>
                  <a:schemeClr val="tx1"/>
                </a:solidFill>
              </a:rPr>
              <a:t>Elever opnår erhvervsfaglig dannelse. 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dirty="0">
                <a:solidFill>
                  <a:schemeClr val="tx1"/>
                </a:solidFill>
              </a:rPr>
              <a:t>Elever baserer deres til- eller fravalg af erhvervsuddannelser på et mere sagligt grundlag. 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dirty="0">
                <a:solidFill>
                  <a:schemeClr val="tx1"/>
                </a:solidFill>
              </a:rPr>
              <a:t>Elever oplever brobygning på </a:t>
            </a:r>
            <a:r>
              <a:rPr lang="da-DK" sz="1400" dirty="0" err="1">
                <a:solidFill>
                  <a:schemeClr val="tx1"/>
                </a:solidFill>
              </a:rPr>
              <a:t>erhvervs-skoler</a:t>
            </a:r>
            <a:r>
              <a:rPr lang="da-DK" sz="1400" dirty="0">
                <a:solidFill>
                  <a:schemeClr val="tx1"/>
                </a:solidFill>
              </a:rPr>
              <a:t> som relevant.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CFD459F-6F93-CE43-AE04-095245DDDCE6}"/>
              </a:ext>
            </a:extLst>
          </p:cNvPr>
          <p:cNvSpPr/>
          <p:nvPr/>
        </p:nvSpPr>
        <p:spPr>
          <a:xfrm>
            <a:off x="5354281" y="1543047"/>
            <a:ext cx="1345930" cy="4189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4" rIns="109710" bIns="54854" rtlCol="0" anchor="t"/>
          <a:lstStyle/>
          <a:p>
            <a:r>
              <a:rPr lang="da-DK" sz="960" b="1" dirty="0">
                <a:solidFill>
                  <a:schemeClr val="tx1"/>
                </a:solidFill>
              </a:rPr>
              <a:t>Beskrivelse</a:t>
            </a:r>
          </a:p>
          <a:p>
            <a:r>
              <a:rPr lang="da-DK" altLang="da-DK" sz="1400" dirty="0">
                <a:solidFill>
                  <a:schemeClr val="tx1"/>
                </a:solidFill>
              </a:rPr>
              <a:t>Efterskoleelever udvikler verdensmåls idéer til virksomheder og møder erhvervs skoler til matchdag</a:t>
            </a:r>
            <a:r>
              <a:rPr lang="da-DK" altLang="da-DK" sz="2000" dirty="0">
                <a:solidFill>
                  <a:schemeClr val="tx1"/>
                </a:solidFill>
              </a:rPr>
              <a:t>.</a:t>
            </a:r>
          </a:p>
          <a:p>
            <a:endParaRPr lang="da-DK" sz="960" b="1" dirty="0">
              <a:solidFill>
                <a:schemeClr val="tx1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A7C5928-B206-404D-8E94-EB2D627109BA}"/>
              </a:ext>
            </a:extLst>
          </p:cNvPr>
          <p:cNvSpPr/>
          <p:nvPr/>
        </p:nvSpPr>
        <p:spPr>
          <a:xfrm>
            <a:off x="1161192" y="1484489"/>
            <a:ext cx="1345930" cy="4248096"/>
          </a:xfrm>
          <a:prstGeom prst="rect">
            <a:avLst/>
          </a:prstGeom>
          <a:solidFill>
            <a:schemeClr val="accent1">
              <a:lumMod val="75000"/>
              <a:lumOff val="2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4" rIns="109710" bIns="54854" rtlCol="0" anchor="t"/>
          <a:lstStyle/>
          <a:p>
            <a:r>
              <a:rPr lang="da-DK" sz="1600" b="1" dirty="0">
                <a:solidFill>
                  <a:schemeClr val="tx1"/>
                </a:solidFill>
              </a:rPr>
              <a:t>Beskrivelse:</a:t>
            </a:r>
          </a:p>
          <a:p>
            <a:r>
              <a:rPr lang="da-DK" altLang="da-DK" sz="1400" dirty="0">
                <a:solidFill>
                  <a:schemeClr val="tx1"/>
                </a:solidFill>
              </a:rPr>
              <a:t>Efterskoleelever kan ikke se sig selv i erhvervsuddannelser.</a:t>
            </a:r>
          </a:p>
          <a:p>
            <a:endParaRPr lang="da-DK" altLang="da-DK" sz="1600" dirty="0">
              <a:solidFill>
                <a:schemeClr val="tx1"/>
              </a:solidFill>
            </a:endParaRPr>
          </a:p>
          <a:p>
            <a:r>
              <a:rPr lang="da-DK" altLang="da-DK" sz="1400" dirty="0">
                <a:solidFill>
                  <a:schemeClr val="tx1"/>
                </a:solidFill>
              </a:rPr>
              <a:t>Traditionel brobygning giver ikke mening for efterskoleelever</a:t>
            </a:r>
          </a:p>
          <a:p>
            <a:endParaRPr lang="da-DK" altLang="da-DK" sz="1400" dirty="0">
              <a:solidFill>
                <a:schemeClr val="tx1"/>
              </a:solidFill>
            </a:endParaRPr>
          </a:p>
          <a:p>
            <a:r>
              <a:rPr lang="da-DK" altLang="da-DK" sz="1400" dirty="0">
                <a:solidFill>
                  <a:schemeClr val="tx1"/>
                </a:solidFill>
              </a:rPr>
              <a:t>OSO viser ikke nye indsigter</a:t>
            </a:r>
          </a:p>
          <a:p>
            <a:endParaRPr lang="da-DK" sz="1080" b="1" dirty="0">
              <a:solidFill>
                <a:schemeClr val="tx1"/>
              </a:solidFill>
            </a:endParaRPr>
          </a:p>
          <a:p>
            <a:endParaRPr lang="da-DK" sz="1080" b="1" dirty="0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D6E33FA-D806-BA43-82EC-A51B7E232DC8}"/>
              </a:ext>
            </a:extLst>
          </p:cNvPr>
          <p:cNvSpPr/>
          <p:nvPr/>
        </p:nvSpPr>
        <p:spPr>
          <a:xfrm>
            <a:off x="9547464" y="1095240"/>
            <a:ext cx="149912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315">
              <a:lnSpc>
                <a:spcPct val="90000"/>
              </a:lnSpc>
              <a:spcAft>
                <a:spcPct val="35000"/>
              </a:spcAft>
            </a:pPr>
            <a:r>
              <a:rPr lang="da-DK" sz="1200" b="1" dirty="0">
                <a:solidFill>
                  <a:schemeClr val="bg1"/>
                </a:solidFill>
              </a:rPr>
              <a:t>Endelige resultater </a:t>
            </a:r>
          </a:p>
        </p:txBody>
      </p:sp>
      <p:sp>
        <p:nvSpPr>
          <p:cNvPr id="25" name="Vinkel 12">
            <a:extLst>
              <a:ext uri="{FF2B5EF4-FFF2-40B4-BE49-F238E27FC236}">
                <a16:creationId xmlns:a16="http://schemas.microsoft.com/office/drawing/2014/main" id="{EDCAC164-B5D1-F145-83A2-6E3D8F87A80B}"/>
              </a:ext>
            </a:extLst>
          </p:cNvPr>
          <p:cNvSpPr/>
          <p:nvPr/>
        </p:nvSpPr>
        <p:spPr>
          <a:xfrm>
            <a:off x="8213839" y="1025900"/>
            <a:ext cx="1271873" cy="453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06" tIns="16002" rIns="16002" bIns="16002" numCol="1" spcCol="1270" anchor="ctr" anchorCtr="0">
            <a:noAutofit/>
          </a:bodyPr>
          <a:lstStyle/>
          <a:p>
            <a:pPr algn="ctr" defTabSz="533315">
              <a:lnSpc>
                <a:spcPct val="90000"/>
              </a:lnSpc>
              <a:spcAft>
                <a:spcPct val="35000"/>
              </a:spcAft>
            </a:pPr>
            <a:r>
              <a:rPr lang="da-DK" sz="1200" b="1" dirty="0">
                <a:solidFill>
                  <a:schemeClr val="tx1"/>
                </a:solidFill>
              </a:rPr>
              <a:t> </a:t>
            </a:r>
            <a:r>
              <a:rPr lang="da-DK" sz="1200" b="1" dirty="0">
                <a:solidFill>
                  <a:schemeClr val="bg1"/>
                </a:solidFill>
              </a:rPr>
              <a:t>Umiddelbare Resultater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39C17B05-077C-7E47-95F5-51593E10BD6F}"/>
              </a:ext>
            </a:extLst>
          </p:cNvPr>
          <p:cNvGrpSpPr/>
          <p:nvPr/>
        </p:nvGrpSpPr>
        <p:grpSpPr>
          <a:xfrm>
            <a:off x="8036532" y="1025900"/>
            <a:ext cx="1725473" cy="453600"/>
            <a:chOff x="5837450" y="40218"/>
            <a:chExt cx="1437894" cy="378000"/>
          </a:xfrm>
        </p:grpSpPr>
        <p:sp>
          <p:nvSpPr>
            <p:cNvPr id="27" name="Vinkel 26">
              <a:extLst>
                <a:ext uri="{FF2B5EF4-FFF2-40B4-BE49-F238E27FC236}">
                  <a16:creationId xmlns:a16="http://schemas.microsoft.com/office/drawing/2014/main" id="{E46211CF-C1A9-574B-B69C-164900A82BB5}"/>
                </a:ext>
              </a:extLst>
            </p:cNvPr>
            <p:cNvSpPr/>
            <p:nvPr/>
          </p:nvSpPr>
          <p:spPr>
            <a:xfrm>
              <a:off x="5837450" y="40218"/>
              <a:ext cx="1437894" cy="3780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Vinkel 14">
              <a:extLst>
                <a:ext uri="{FF2B5EF4-FFF2-40B4-BE49-F238E27FC236}">
                  <a16:creationId xmlns:a16="http://schemas.microsoft.com/office/drawing/2014/main" id="{54260F4E-5223-524D-B51A-C977A3D4F737}"/>
                </a:ext>
              </a:extLst>
            </p:cNvPr>
            <p:cNvSpPr/>
            <p:nvPr/>
          </p:nvSpPr>
          <p:spPr>
            <a:xfrm>
              <a:off x="6026450" y="40218"/>
              <a:ext cx="1059894" cy="37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315">
                <a:lnSpc>
                  <a:spcPct val="90000"/>
                </a:lnSpc>
                <a:spcAft>
                  <a:spcPct val="35000"/>
                </a:spcAft>
              </a:pPr>
              <a:endParaRPr lang="da-DK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3D05E589-9E90-D94E-BF29-26FCED5B7A3F}"/>
              </a:ext>
            </a:extLst>
          </p:cNvPr>
          <p:cNvGrpSpPr/>
          <p:nvPr/>
        </p:nvGrpSpPr>
        <p:grpSpPr>
          <a:xfrm>
            <a:off x="9440688" y="1025900"/>
            <a:ext cx="1725473" cy="453600"/>
            <a:chOff x="7007580" y="40218"/>
            <a:chExt cx="1437894" cy="378000"/>
          </a:xfrm>
        </p:grpSpPr>
        <p:sp>
          <p:nvSpPr>
            <p:cNvPr id="30" name="Vinkel 29">
              <a:extLst>
                <a:ext uri="{FF2B5EF4-FFF2-40B4-BE49-F238E27FC236}">
                  <a16:creationId xmlns:a16="http://schemas.microsoft.com/office/drawing/2014/main" id="{2D5E173E-00AD-2747-8A27-AB43781886C3}"/>
                </a:ext>
              </a:extLst>
            </p:cNvPr>
            <p:cNvSpPr/>
            <p:nvPr/>
          </p:nvSpPr>
          <p:spPr>
            <a:xfrm>
              <a:off x="7007580" y="40218"/>
              <a:ext cx="1437894" cy="3780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Vinkel 16">
              <a:extLst>
                <a:ext uri="{FF2B5EF4-FFF2-40B4-BE49-F238E27FC236}">
                  <a16:creationId xmlns:a16="http://schemas.microsoft.com/office/drawing/2014/main" id="{0DFA9E0C-9102-4D4E-B351-501825CD2CB8}"/>
                </a:ext>
              </a:extLst>
            </p:cNvPr>
            <p:cNvSpPr/>
            <p:nvPr/>
          </p:nvSpPr>
          <p:spPr>
            <a:xfrm>
              <a:off x="7196580" y="40218"/>
              <a:ext cx="1059894" cy="37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315">
                <a:lnSpc>
                  <a:spcPct val="90000"/>
                </a:lnSpc>
                <a:spcAft>
                  <a:spcPct val="35000"/>
                </a:spcAft>
              </a:pPr>
              <a:endParaRPr lang="da-DK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50A31ED7-C916-1D48-ACEB-9B837D2D51E8}"/>
              </a:ext>
            </a:extLst>
          </p:cNvPr>
          <p:cNvSpPr/>
          <p:nvPr/>
        </p:nvSpPr>
        <p:spPr>
          <a:xfrm>
            <a:off x="9487717" y="1095240"/>
            <a:ext cx="149912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315">
              <a:lnSpc>
                <a:spcPct val="90000"/>
              </a:lnSpc>
              <a:spcAft>
                <a:spcPct val="35000"/>
              </a:spcAft>
            </a:pPr>
            <a:r>
              <a:rPr lang="da-DK" sz="1200" b="1" dirty="0">
                <a:solidFill>
                  <a:schemeClr val="bg1"/>
                </a:solidFill>
              </a:rPr>
              <a:t>Endelige resultater </a:t>
            </a:r>
          </a:p>
        </p:txBody>
      </p:sp>
      <p:sp>
        <p:nvSpPr>
          <p:cNvPr id="33" name="Vinkel 12">
            <a:extLst>
              <a:ext uri="{FF2B5EF4-FFF2-40B4-BE49-F238E27FC236}">
                <a16:creationId xmlns:a16="http://schemas.microsoft.com/office/drawing/2014/main" id="{F958731E-2A62-B849-A961-A80EEB9C5285}"/>
              </a:ext>
            </a:extLst>
          </p:cNvPr>
          <p:cNvSpPr/>
          <p:nvPr/>
        </p:nvSpPr>
        <p:spPr>
          <a:xfrm>
            <a:off x="8154092" y="1025900"/>
            <a:ext cx="1271873" cy="453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06" tIns="16002" rIns="16002" bIns="16002" numCol="1" spcCol="1270" anchor="ctr" anchorCtr="0">
            <a:noAutofit/>
          </a:bodyPr>
          <a:lstStyle/>
          <a:p>
            <a:pPr algn="ctr" defTabSz="533315">
              <a:lnSpc>
                <a:spcPct val="90000"/>
              </a:lnSpc>
              <a:spcAft>
                <a:spcPct val="35000"/>
              </a:spcAft>
            </a:pPr>
            <a:r>
              <a:rPr lang="da-DK" sz="1200" b="1" dirty="0">
                <a:solidFill>
                  <a:schemeClr val="tx1"/>
                </a:solidFill>
              </a:rPr>
              <a:t> </a:t>
            </a:r>
            <a:r>
              <a:rPr lang="da-DK" sz="1200" b="1" dirty="0">
                <a:solidFill>
                  <a:schemeClr val="bg1"/>
                </a:solidFill>
              </a:rPr>
              <a:t>Umiddelbare Resultater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EEC450EC-2948-5440-A3BD-FDE6DD2C8416}"/>
              </a:ext>
            </a:extLst>
          </p:cNvPr>
          <p:cNvSpPr txBox="1"/>
          <p:nvPr/>
        </p:nvSpPr>
        <p:spPr>
          <a:xfrm>
            <a:off x="1112510" y="261257"/>
            <a:ext cx="557961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da-DK" sz="2400" dirty="0">
                <a:solidFill>
                  <a:schemeClr val="accent1"/>
                </a:solidFill>
              </a:rPr>
              <a:t>Eksempel på forandringsteori for IBO</a:t>
            </a:r>
          </a:p>
        </p:txBody>
      </p:sp>
    </p:spTree>
    <p:extLst>
      <p:ext uri="{BB962C8B-B14F-4D97-AF65-F5344CB8AC3E}">
        <p14:creationId xmlns:p14="http://schemas.microsoft.com/office/powerpoint/2010/main" val="277509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8F18E-A420-A542-B42B-271DC554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 – indhold: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9ACC9B-7858-E242-83E5-D47F3260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40" y="1683544"/>
            <a:ext cx="6408736" cy="3490912"/>
          </a:xfrm>
        </p:spPr>
        <p:txBody>
          <a:bodyPr/>
          <a:lstStyle/>
          <a:p>
            <a:r>
              <a:rPr lang="da-DK" dirty="0"/>
              <a:t>Titel</a:t>
            </a:r>
          </a:p>
          <a:p>
            <a:r>
              <a:rPr lang="da-DK" dirty="0"/>
              <a:t>Kort resume</a:t>
            </a:r>
          </a:p>
          <a:p>
            <a:r>
              <a:rPr lang="da-DK" dirty="0"/>
              <a:t>Baggrund for projektet</a:t>
            </a:r>
          </a:p>
          <a:p>
            <a:r>
              <a:rPr lang="da-DK" dirty="0"/>
              <a:t>Formål samt succeskriterier</a:t>
            </a:r>
          </a:p>
          <a:p>
            <a:r>
              <a:rPr lang="da-DK" dirty="0"/>
              <a:t>Målgruppe(r)</a:t>
            </a:r>
          </a:p>
          <a:p>
            <a:r>
              <a:rPr lang="da-DK" dirty="0"/>
              <a:t>Aktiviteter og tilhørende tidsplan</a:t>
            </a:r>
          </a:p>
          <a:p>
            <a:r>
              <a:rPr lang="da-DK" dirty="0"/>
              <a:t>Evaluering af projektet</a:t>
            </a:r>
          </a:p>
          <a:p>
            <a:r>
              <a:rPr lang="da-DK" dirty="0"/>
              <a:t>Formidling af projektets resultater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8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13773-63EC-8D4F-813A-59A6501C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</a:t>
            </a:r>
            <a:br>
              <a:rPr lang="da-DK" dirty="0"/>
            </a:br>
            <a:r>
              <a:rPr lang="da-DK" sz="2000" dirty="0"/>
              <a:t>(de overordnede tal skrives ind i ansøgningsskemaet og man uddyber dem i budgettet)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6C719E-F7C0-2B4E-9091-EA38DBDCC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Projektets samlede udgifter.</a:t>
            </a:r>
          </a:p>
          <a:p>
            <a:r>
              <a:rPr lang="da-DK" dirty="0"/>
              <a:t>Projektets indtægter fra egenfinansiering.</a:t>
            </a:r>
          </a:p>
          <a:p>
            <a:r>
              <a:rPr lang="da-DK" dirty="0"/>
              <a:t>Indtægter fra eventuel ekstern finansiering (kursuspuljen)</a:t>
            </a:r>
          </a:p>
          <a:p>
            <a:r>
              <a:rPr lang="da-DK" dirty="0"/>
              <a:t>Ansøgt beløb</a:t>
            </a:r>
          </a:p>
        </p:txBody>
      </p:sp>
      <p:pic>
        <p:nvPicPr>
          <p:cNvPr id="6" name="Pladsholder til indhold 5" descr="Scorching Style: Happy 2013: New Year, New Goals!">
            <a:extLst>
              <a:ext uri="{FF2B5EF4-FFF2-40B4-BE49-F238E27FC236}">
                <a16:creationId xmlns:a16="http://schemas.microsoft.com/office/drawing/2014/main" id="{9F810FFA-9E5C-0D4E-912C-337676BC4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95" r="11467"/>
          <a:stretch/>
        </p:blipFill>
        <p:spPr>
          <a:xfrm>
            <a:off x="6096000" y="995966"/>
            <a:ext cx="4816929" cy="4866067"/>
          </a:xfrm>
        </p:spPr>
      </p:pic>
    </p:spTree>
    <p:extLst>
      <p:ext uri="{BB962C8B-B14F-4D97-AF65-F5344CB8AC3E}">
        <p14:creationId xmlns:p14="http://schemas.microsoft.com/office/powerpoint/2010/main" val="49032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D757B-C807-824C-9B84-54300B47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92604"/>
            <a:ext cx="8532000" cy="862927"/>
          </a:xfrm>
        </p:spPr>
        <p:txBody>
          <a:bodyPr anchor="t">
            <a:normAutofit/>
          </a:bodyPr>
          <a:lstStyle/>
          <a:p>
            <a:r>
              <a:rPr lang="da-DK" dirty="0"/>
              <a:t>Ansøgningsprocedure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EA426479-35DF-496D-8A74-8E914B69B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4610"/>
              </p:ext>
            </p:extLst>
          </p:nvPr>
        </p:nvGraphicFramePr>
        <p:xfrm>
          <a:off x="719139" y="1789201"/>
          <a:ext cx="8532000" cy="40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10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A0A2E-F212-2247-871B-A110ABF0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til </a:t>
            </a:r>
            <a:r>
              <a:rPr lang="da-DK" dirty="0" err="1"/>
              <a:t>Fou</a:t>
            </a:r>
            <a:r>
              <a:rPr lang="da-DK" dirty="0"/>
              <a:t> midler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610F572-22D5-644C-B0D3-F831DAECE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https://www.efterskolerne.dk/-/media/Efterskolerne/For_efterskoler/Tilskud_til_paedagogisk_udvikling/Vejledning_2021_22rev.pdf?la=da&amp;hash=8F4FDD5BAC31DC3E7EB86E4B3EE22CD5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514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7915D-1E54-E643-B300-143A70B8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Ansøgningsskema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48FE3E-2343-C945-BA94-7FB4B922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https://www.efterskolerne.dk/-/media/Efterskolerne/For_efterskoler/Tilskud_til_paedagogisk_udvikling/Ansoegningsskema_FOU_-2021_22.docx?la=da&amp;hash=0A45B27EA016ED29C6595881E1C2479E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712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3B2E-6642-A74D-B20C-95A8D918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Budgetskabelon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A41A49-6179-F04E-8EF1-E3D59FF8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https://www.efterskolerne.dk/-/media/Efterskolerne/For_efterskoler/Tilskud_til_paedagogisk_udvikling/Budgetskabelon_foraar_2020-endelig.xlsx?la=da&amp;hash=11D28266927B547E8AB04A9B3F7A2BD2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018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E251BA-8CA4-DA4B-BDD4-5257790D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dirty="0"/>
              <a:t>Dagsorden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C066E27-AA0D-8046-AACA-9CDC9CCA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200" dirty="0"/>
              <a:t>To ansøgningsmuligheder:</a:t>
            </a:r>
          </a:p>
          <a:p>
            <a:pPr marL="216000" lvl="1" indent="0">
              <a:spcAft>
                <a:spcPts val="600"/>
              </a:spcAft>
              <a:buNone/>
            </a:pPr>
            <a:r>
              <a:rPr lang="da-DK" sz="2200" dirty="0"/>
              <a:t>	 </a:t>
            </a:r>
            <a:r>
              <a:rPr lang="da-DK" sz="2200" dirty="0" err="1"/>
              <a:t>FoU</a:t>
            </a:r>
            <a:r>
              <a:rPr lang="da-DK" sz="2200" dirty="0"/>
              <a:t> midler og orlov med fri   </a:t>
            </a:r>
          </a:p>
          <a:p>
            <a:pPr marL="216000" lvl="1" indent="0">
              <a:spcAft>
                <a:spcPts val="600"/>
              </a:spcAft>
              <a:buNone/>
            </a:pPr>
            <a:r>
              <a:rPr lang="da-DK" sz="2200" dirty="0"/>
              <a:t>               vikar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200" dirty="0"/>
              <a:t>Indsatsområder 2021/22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200" dirty="0"/>
              <a:t>Anvendelse af midlerne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200" dirty="0"/>
              <a:t>Den gode ansøgning og procedure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200" dirty="0"/>
              <a:t>Eksempler på ansøgninger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sz="2200" dirty="0"/>
              <a:t>Ansøgningsprocedure</a:t>
            </a:r>
          </a:p>
          <a:p>
            <a:pPr>
              <a:spcAft>
                <a:spcPts val="600"/>
              </a:spcAft>
            </a:pPr>
            <a:endParaRPr lang="da-DK" sz="2200" dirty="0"/>
          </a:p>
        </p:txBody>
      </p:sp>
      <p:pic>
        <p:nvPicPr>
          <p:cNvPr id="3" name="Billede 2" descr="Next Level - Interim Staffing Revisited - Ledelsens dagsorden">
            <a:extLst>
              <a:ext uri="{FF2B5EF4-FFF2-40B4-BE49-F238E27FC236}">
                <a16:creationId xmlns:a16="http://schemas.microsoft.com/office/drawing/2014/main" id="{C5A7F88B-FF77-4E42-B4C4-763857884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03" r="17750" b="-2"/>
          <a:stretch/>
        </p:blipFill>
        <p:spPr>
          <a:xfrm>
            <a:off x="6299200" y="719138"/>
            <a:ext cx="5172075" cy="5122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89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8D46CD8-ACE7-CD4A-BD35-BD53DC152F76}"/>
              </a:ext>
            </a:extLst>
          </p:cNvPr>
          <p:cNvSpPr/>
          <p:nvPr/>
        </p:nvSpPr>
        <p:spPr>
          <a:xfrm>
            <a:off x="6224954" y="1789721"/>
            <a:ext cx="4630616" cy="34010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endParaRPr lang="da-DK" sz="2000" noProof="0" dirty="0" err="1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E5FE34E-2488-D446-AEDE-4786EE5C61BC}"/>
              </a:ext>
            </a:extLst>
          </p:cNvPr>
          <p:cNvSpPr/>
          <p:nvPr/>
        </p:nvSpPr>
        <p:spPr>
          <a:xfrm>
            <a:off x="1135246" y="1789721"/>
            <a:ext cx="4478215" cy="34700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endParaRPr lang="da-DK" sz="2000" noProof="0" dirty="0" err="1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3DBB942-37F8-EA43-91DA-63669D60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puljer: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EA0E55-F9DC-994B-9AA7-4E2FB75028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0585" y="1858719"/>
            <a:ext cx="4452876" cy="3401033"/>
          </a:xfrm>
        </p:spPr>
        <p:txBody>
          <a:bodyPr/>
          <a:lstStyle/>
          <a:p>
            <a:pPr marL="0" indent="0">
              <a:buNone/>
            </a:pPr>
            <a:endParaRPr lang="da-DK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bg1"/>
                </a:solidFill>
              </a:rPr>
              <a:t> Orlov med fri vikar</a:t>
            </a:r>
          </a:p>
          <a:p>
            <a:r>
              <a:rPr lang="da-DK" dirty="0">
                <a:solidFill>
                  <a:schemeClr val="bg1"/>
                </a:solidFill>
              </a:rPr>
              <a:t>Dækker skolens merudgifter til løn under tjenestefrihed til efteruddannelse af forstander, viceforstander og lærere</a:t>
            </a: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51C83FA-EEF6-B94B-B6BC-E65EA1022E5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24953" y="1789721"/>
            <a:ext cx="4630615" cy="3401033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>
                <a:solidFill>
                  <a:schemeClr val="bg1"/>
                </a:solidFill>
              </a:rPr>
              <a:t> </a:t>
            </a:r>
            <a:r>
              <a:rPr lang="da-DK" b="1" dirty="0" err="1">
                <a:solidFill>
                  <a:schemeClr val="bg1"/>
                </a:solidFill>
              </a:rPr>
              <a:t>FoU</a:t>
            </a:r>
            <a:r>
              <a:rPr lang="da-DK" b="1" dirty="0">
                <a:solidFill>
                  <a:schemeClr val="bg1"/>
                </a:solidFill>
              </a:rPr>
              <a:t> midler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Forsøgs- og udviklingsarbejde inden for lovens rammer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433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FC4C62-3D9D-D24F-A9A4-2105FF2D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b="1" dirty="0" err="1"/>
              <a:t>FoU</a:t>
            </a:r>
            <a:r>
              <a:rPr lang="da-DK" b="1" dirty="0"/>
              <a:t> midler støtter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6F70FCC-2CE0-1544-9497-EFB0723E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/>
          </a:bodyPr>
          <a:lstStyle/>
          <a:p>
            <a:r>
              <a:rPr lang="da-DK" sz="3200" dirty="0"/>
              <a:t>Projekterne skal være udviklende og forbedrende for skoleformen og række ud over skoleudvikling på den enkelte skole.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62E60D5-A9B3-B74B-83DB-C5A2721D8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5"/>
          <a:stretch/>
        </p:blipFill>
        <p:spPr>
          <a:xfrm>
            <a:off x="7059600" y="720725"/>
            <a:ext cx="4413600" cy="5562000"/>
          </a:xfrm>
          <a:prstGeom prst="rect">
            <a:avLst/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71824BC-EF2D-4E98-8071-D90AF63D4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4000" y="900000"/>
            <a:ext cx="349200" cy="2598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F368EF-52E3-B74A-9B8F-68CFE6BA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80532"/>
            <a:ext cx="9306603" cy="129669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sz="3100" kern="1200" dirty="0">
                <a:latin typeface="Italian Plate No2 Expanded ExBd" panose="00000905000000000000" pitchFamily="2" charset="0"/>
                <a:ea typeface="+mj-ea"/>
                <a:cs typeface="+mj-cs"/>
              </a:rPr>
              <a:t>Ansøgninger inden for følgende områder prioriteres  primært </a:t>
            </a:r>
            <a:br>
              <a:rPr lang="da-DK" sz="2400" kern="1200" dirty="0">
                <a:latin typeface="Italian Plate No2 Expanded ExBd" panose="00000905000000000000" pitchFamily="2" charset="0"/>
                <a:ea typeface="+mj-ea"/>
                <a:cs typeface="+mj-cs"/>
              </a:rPr>
            </a:br>
            <a:endParaRPr lang="da-DK" sz="2400" kern="1200" dirty="0">
              <a:latin typeface="Italian Plate No2 Expanded ExBd" panose="00000905000000000000" pitchFamily="2" charset="0"/>
              <a:ea typeface="+mj-ea"/>
              <a:cs typeface="+mj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61541-E4B5-3640-9D27-46512FF7530B}"/>
              </a:ext>
            </a:extLst>
          </p:cNvPr>
          <p:cNvSpPr/>
          <p:nvPr/>
        </p:nvSpPr>
        <p:spPr>
          <a:xfrm>
            <a:off x="802589" y="1683544"/>
            <a:ext cx="4427997" cy="34909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</a:pPr>
            <a:br>
              <a:rPr lang="da-DK" sz="2400" dirty="0"/>
            </a:br>
            <a:r>
              <a:rPr lang="da-DK" sz="2400" b="1" dirty="0"/>
              <a:t>1</a:t>
            </a:r>
            <a:r>
              <a:rPr lang="da-DK" sz="2400" dirty="0"/>
              <a:t>. </a:t>
            </a:r>
            <a:r>
              <a:rPr lang="da-DK" sz="2400" b="1" dirty="0"/>
              <a:t>Tilgængelighed på efterskolerne </a:t>
            </a:r>
            <a:r>
              <a:rPr lang="da-DK" sz="2400" dirty="0"/>
              <a:t>i økonomisk, social og kulturel forstand. (KØS)</a:t>
            </a:r>
          </a:p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</a:pPr>
            <a:endParaRPr lang="da-DK" sz="2400" b="1" dirty="0"/>
          </a:p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</a:pPr>
            <a:endParaRPr lang="da-DK" sz="2400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17F87D-2BFE-E94C-9592-868F7BB63163}"/>
              </a:ext>
            </a:extLst>
          </p:cNvPr>
          <p:cNvSpPr/>
          <p:nvPr/>
        </p:nvSpPr>
        <p:spPr>
          <a:xfrm>
            <a:off x="6096000" y="1683544"/>
            <a:ext cx="4427997" cy="34909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</a:pPr>
            <a:br>
              <a:rPr lang="da-DK" sz="2400" dirty="0"/>
            </a:br>
            <a:r>
              <a:rPr lang="da-DK" sz="2400" b="1" dirty="0"/>
              <a:t>2. Bæredygtighed som </a:t>
            </a:r>
            <a:r>
              <a:rPr lang="da-DK" sz="2400" dirty="0"/>
              <a:t>skal inspirere og understøtte skolernes omlægning til bæredygtig drift samt udvikling af læringsforløb eller andre pædagogiske tiltag (MØS)</a:t>
            </a:r>
          </a:p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</a:pPr>
            <a:endParaRPr lang="da-DK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92BC1EB-0E13-9845-AE74-EFDDBCAA5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864525"/>
              </p:ext>
            </p:extLst>
          </p:nvPr>
        </p:nvGraphicFramePr>
        <p:xfrm>
          <a:off x="934079" y="3528646"/>
          <a:ext cx="3352800" cy="227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DC6F93-D987-6643-B7C0-67DCF7F72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427746"/>
              </p:ext>
            </p:extLst>
          </p:nvPr>
        </p:nvGraphicFramePr>
        <p:xfrm>
          <a:off x="6361443" y="4036003"/>
          <a:ext cx="3352800" cy="227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350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DDEA7B1-024E-4425-A231-615CE820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680532"/>
            <a:ext cx="4425948" cy="1296698"/>
          </a:xfrm>
        </p:spPr>
        <p:txBody>
          <a:bodyPr anchor="t">
            <a:normAutofit/>
          </a:bodyPr>
          <a:lstStyle/>
          <a:p>
            <a:r>
              <a:rPr lang="da-DK" sz="2400"/>
              <a:t>Sekundært inden for emner som:</a:t>
            </a:r>
            <a:br>
              <a:rPr lang="da-DK" sz="2400"/>
            </a:br>
            <a:br>
              <a:rPr lang="da-DK" sz="2400"/>
            </a:br>
            <a:endParaRPr lang="en-US" sz="240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9812D69-403D-CD43-8890-895E94B3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138" y="2436218"/>
            <a:ext cx="4427536" cy="3320652"/>
          </a:xfr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3D47AA7-97E3-4A32-AEAD-A0BF650B7E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9717839"/>
              </p:ext>
            </p:extLst>
          </p:nvPr>
        </p:nvGraphicFramePr>
        <p:xfrm>
          <a:off x="6299200" y="719138"/>
          <a:ext cx="5172075" cy="512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91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63F469-0386-3E48-9F81-28195D87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Italian Plate No2 Expanded Medi" panose="020B0605000000020004" pitchFamily="34" charset="77"/>
              </a:rPr>
              <a:t>Anvendelse af midlerne: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5B4A26-A993-9D43-9D6C-F8CFEE10D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8"/>
            <a:ext cx="10067924" cy="349091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Frikøb af lærere og/eller ledere, der deltager i projektet som projektledere eller projektdeltagere og deres tid til:</a:t>
            </a:r>
          </a:p>
          <a:p>
            <a:pPr lvl="1"/>
            <a:r>
              <a:rPr lang="da-DK" dirty="0"/>
              <a:t>	 Planlægning/organisering af projektet</a:t>
            </a:r>
          </a:p>
          <a:p>
            <a:pPr lvl="1"/>
            <a:r>
              <a:rPr lang="da-DK" dirty="0"/>
              <a:t>	Afvikling af projektet </a:t>
            </a:r>
          </a:p>
          <a:p>
            <a:pPr lvl="1"/>
            <a:r>
              <a:rPr lang="da-DK" dirty="0"/>
              <a:t>	Evaluering</a:t>
            </a:r>
          </a:p>
          <a:p>
            <a:pPr lvl="1"/>
            <a:r>
              <a:rPr lang="da-DK" dirty="0"/>
              <a:t>	Rapportskrivning </a:t>
            </a:r>
          </a:p>
          <a:p>
            <a:pPr lvl="1"/>
            <a:r>
              <a:rPr lang="da-DK" dirty="0"/>
              <a:t>	Formidling</a:t>
            </a:r>
          </a:p>
          <a:p>
            <a:pPr marL="0" indent="0">
              <a:buNone/>
            </a:pP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773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63F469-0386-3E48-9F81-28195D87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/>
              <a:t>Derudover kan der søges til: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396743C-1BB3-4D4D-8D6E-AF02B7231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2952890"/>
            <a:ext cx="4427537" cy="2287307"/>
          </a:xfrm>
        </p:spPr>
      </p:pic>
      <p:graphicFrame>
        <p:nvGraphicFramePr>
          <p:cNvPr id="6" name="Pladsholder til indhold 3">
            <a:extLst>
              <a:ext uri="{FF2B5EF4-FFF2-40B4-BE49-F238E27FC236}">
                <a16:creationId xmlns:a16="http://schemas.microsoft.com/office/drawing/2014/main" id="{B226DC04-D809-4B68-A4FD-E229353455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6271394"/>
              </p:ext>
            </p:extLst>
          </p:nvPr>
        </p:nvGraphicFramePr>
        <p:xfrm>
          <a:off x="6299200" y="719138"/>
          <a:ext cx="5172075" cy="512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84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9CB6A-894A-E945-812E-6517C133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92604"/>
            <a:ext cx="9081353" cy="1296698"/>
          </a:xfrm>
        </p:spPr>
        <p:txBody>
          <a:bodyPr/>
          <a:lstStyle/>
          <a:p>
            <a:r>
              <a:rPr lang="da-DK" sz="5000" dirty="0">
                <a:latin typeface="Italian Plate No2 Expanded Medi" panose="020B0605000000020004" pitchFamily="34" charset="77"/>
              </a:rPr>
              <a:t>Hvordan starter man et udviklingsprojekt 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D2FA4D-75DD-704D-8759-0D014C916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Find problemet/ udviklingsområdet</a:t>
            </a:r>
          </a:p>
          <a:p>
            <a:r>
              <a:rPr lang="da-DK" dirty="0"/>
              <a:t>Hvordan vil I løse /udvikle på det?</a:t>
            </a:r>
          </a:p>
          <a:p>
            <a:r>
              <a:rPr lang="da-DK" dirty="0"/>
              <a:t>Lav en </a:t>
            </a:r>
            <a:r>
              <a:rPr lang="da-DK" dirty="0" err="1"/>
              <a:t>FoU</a:t>
            </a:r>
            <a:r>
              <a:rPr lang="da-DK" dirty="0"/>
              <a:t> forandringsteori</a:t>
            </a:r>
          </a:p>
          <a:p>
            <a:r>
              <a:rPr lang="da-DK" dirty="0"/>
              <a:t>Udfyld ansøgningsskema og budget</a:t>
            </a:r>
          </a:p>
          <a:p>
            <a:r>
              <a:rPr lang="da-DK" dirty="0"/>
              <a:t>Indsend.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DB28811-8665-8344-836F-21047442B397}"/>
              </a:ext>
            </a:extLst>
          </p:cNvPr>
          <p:cNvSpPr/>
          <p:nvPr/>
        </p:nvSpPr>
        <p:spPr>
          <a:xfrm>
            <a:off x="3048000" y="1859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a-DK"/>
            </a:br>
            <a:endParaRPr lang="da-DK" dirty="0"/>
          </a:p>
        </p:txBody>
      </p:sp>
      <p:sp>
        <p:nvSpPr>
          <p:cNvPr id="13" name="Venstrepil 12">
            <a:extLst>
              <a:ext uri="{FF2B5EF4-FFF2-40B4-BE49-F238E27FC236}">
                <a16:creationId xmlns:a16="http://schemas.microsoft.com/office/drawing/2014/main" id="{445CE9F7-A8F7-3843-A0D6-6F4725D4FFEE}"/>
              </a:ext>
            </a:extLst>
          </p:cNvPr>
          <p:cNvSpPr/>
          <p:nvPr/>
        </p:nvSpPr>
        <p:spPr>
          <a:xfrm>
            <a:off x="5957094" y="2693641"/>
            <a:ext cx="4744244" cy="1892647"/>
          </a:xfrm>
          <a:prstGeom prst="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da-DK" sz="2000" dirty="0"/>
              <a:t>Kontakt Karin Skjøth og få sparring på din ide/projekt før indsendelse af ansøgning.</a:t>
            </a:r>
          </a:p>
        </p:txBody>
      </p:sp>
    </p:spTree>
    <p:extLst>
      <p:ext uri="{BB962C8B-B14F-4D97-AF65-F5344CB8AC3E}">
        <p14:creationId xmlns:p14="http://schemas.microsoft.com/office/powerpoint/2010/main" val="2893535106"/>
      </p:ext>
    </p:extLst>
  </p:cSld>
  <p:clrMapOvr>
    <a:masterClrMapping/>
  </p:clrMapOvr>
</p:sld>
</file>

<file path=ppt/theme/theme1.xml><?xml version="1.0" encoding="utf-8"?>
<a:theme xmlns:a="http://schemas.openxmlformats.org/drawingml/2006/main" name="Efterskolerne grøn tema 2">
  <a:themeElements>
    <a:clrScheme name="Grøn tema 2">
      <a:dk1>
        <a:sysClr val="windowText" lastClr="000000"/>
      </a:dk1>
      <a:lt1>
        <a:sysClr val="window" lastClr="FFFFFF"/>
      </a:lt1>
      <a:dk2>
        <a:srgbClr val="808080"/>
      </a:dk2>
      <a:lt2>
        <a:srgbClr val="BFBFBF"/>
      </a:lt2>
      <a:accent1>
        <a:srgbClr val="004837"/>
      </a:accent1>
      <a:accent2>
        <a:srgbClr val="8DC899"/>
      </a:accent2>
      <a:accent3>
        <a:srgbClr val="F8C5C5"/>
      </a:accent3>
      <a:accent4>
        <a:srgbClr val="FAD4D4"/>
      </a:accent4>
      <a:accent5>
        <a:srgbClr val="FCE2E2"/>
      </a:accent5>
      <a:accent6>
        <a:srgbClr val="FDF1F1"/>
      </a:accent6>
      <a:hlink>
        <a:srgbClr val="8DC899"/>
      </a:hlink>
      <a:folHlink>
        <a:srgbClr val="004837"/>
      </a:folHlink>
    </a:clrScheme>
    <a:fontScheme name="Efterskoleforeningen">
      <a:majorFont>
        <a:latin typeface="Italian Plate No2 Expanded Extr"/>
        <a:ea typeface=""/>
        <a:cs typeface=""/>
      </a:majorFont>
      <a:minorFont>
        <a:latin typeface="Italian Plate No2 Expanded Lig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lnSpc>
            <a:spcPct val="90000"/>
          </a:lnSpc>
          <a:spcAft>
            <a:spcPts val="1800"/>
          </a:spcAft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spcBef>
            <a:spcPts val="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skabelon grøn" id="{80EFDDAA-E830-464F-A1DB-9764EC55427F}" vid="{4B4B26BD-9B6D-1C43-BAC3-F800FF6D43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AEB3F079EE1045B8EC4B9E12F68981" ma:contentTypeVersion="6" ma:contentTypeDescription="Opret et nyt dokument." ma:contentTypeScope="" ma:versionID="034547dfb2987d163c980f580b2ce1a4">
  <xsd:schema xmlns:xsd="http://www.w3.org/2001/XMLSchema" xmlns:xs="http://www.w3.org/2001/XMLSchema" xmlns:p="http://schemas.microsoft.com/office/2006/metadata/properties" xmlns:ns3="8b550fe0-4cdf-4e26-9756-03f7b2113db1" targetNamespace="http://schemas.microsoft.com/office/2006/metadata/properties" ma:root="true" ma:fieldsID="9112b681384bde3869ae763358067fe9" ns3:_="">
    <xsd:import namespace="8b550fe0-4cdf-4e26-9756-03f7b2113d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50fe0-4cdf-4e26-9756-03f7b2113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FBC0A5-034C-4942-A8FD-E6C2976D17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7457A-B28B-4785-9677-26C1A367A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50fe0-4cdf-4e26-9756-03f7b2113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52E38-E19E-4182-A093-CD6CDE452E17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b550fe0-4cdf-4e26-9756-03f7b2113db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Efterskolerne grøn tema 2</Template>
  <TotalTime>1984</TotalTime>
  <Words>998</Words>
  <Application>Microsoft Macintosh PowerPoint</Application>
  <PresentationFormat>Widescreen</PresentationFormat>
  <Paragraphs>152</Paragraphs>
  <Slides>18</Slides>
  <Notes>1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9" baseType="lpstr">
      <vt:lpstr>Arial</vt:lpstr>
      <vt:lpstr>Calibri</vt:lpstr>
      <vt:lpstr>Italian Plate No2 Expanded</vt:lpstr>
      <vt:lpstr>Italian Plate No2 Expanded ExBd</vt:lpstr>
      <vt:lpstr>Italian Plate No2 Expanded Extr</vt:lpstr>
      <vt:lpstr>Italian Plate No2 Expanded Ligh</vt:lpstr>
      <vt:lpstr>Italian Plate No2 Expanded Medi</vt:lpstr>
      <vt:lpstr>Times</vt:lpstr>
      <vt:lpstr>TrueFrutigerLight</vt:lpstr>
      <vt:lpstr>Univers</vt:lpstr>
      <vt:lpstr>Efterskolerne grøn tema 2</vt:lpstr>
      <vt:lpstr>Forsøgs- og Udviklingsmidler</vt:lpstr>
      <vt:lpstr>Dagsorden</vt:lpstr>
      <vt:lpstr>To puljer:</vt:lpstr>
      <vt:lpstr>FoU midler støtter</vt:lpstr>
      <vt:lpstr>Ansøgninger inden for følgende områder prioriteres  primært  </vt:lpstr>
      <vt:lpstr>Sekundært inden for emner som:  </vt:lpstr>
      <vt:lpstr>Anvendelse af midlerne:</vt:lpstr>
      <vt:lpstr>Derudover kan der søges til:</vt:lpstr>
      <vt:lpstr>Hvordan starter man et udviklingsprojekt ?</vt:lpstr>
      <vt:lpstr>Lav en FoU forandringsteori</vt:lpstr>
      <vt:lpstr>1. Sæt ord på jeres udfordringer 2. Hvilke resultater vil I nå 3. Find trinnene på vejen</vt:lpstr>
      <vt:lpstr>PowerPoint-præsentation</vt:lpstr>
      <vt:lpstr>Ansøgning – indhold: </vt:lpstr>
      <vt:lpstr>Økonomi (de overordnede tal skrives ind i ansøgningsskemaet og man uddyber dem i budgettet)</vt:lpstr>
      <vt:lpstr>Ansøgningsprocedure</vt:lpstr>
      <vt:lpstr>Vejledning til Fou midler</vt:lpstr>
      <vt:lpstr>Ansøgningsskema</vt:lpstr>
      <vt:lpstr>Budgetskabelon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Forsøgs- og Udviklingsmidler</dc:title>
  <dc:creator>Karin Skjøth</dc:creator>
  <cp:lastModifiedBy>Karin Skjøth</cp:lastModifiedBy>
  <cp:revision>32</cp:revision>
  <cp:lastPrinted>2021-04-28T12:36:25Z</cp:lastPrinted>
  <dcterms:created xsi:type="dcterms:W3CDTF">2021-04-28T03:58:37Z</dcterms:created>
  <dcterms:modified xsi:type="dcterms:W3CDTF">2021-05-07T10:21:05Z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0x010100E8AEB3F079EE1045B8EC4B9E12F68981</vt:lpwstr>
  </property>
</Properties>
</file>