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266" r:id="rId5"/>
    <p:sldId id="321" r:id="rId6"/>
    <p:sldId id="447" r:id="rId7"/>
    <p:sldId id="438" r:id="rId8"/>
    <p:sldId id="430" r:id="rId9"/>
    <p:sldId id="443" r:id="rId10"/>
    <p:sldId id="442" r:id="rId11"/>
  </p:sldIdLst>
  <p:sldSz cx="12192000" cy="6858000"/>
  <p:notesSz cx="6792913" cy="9925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A3B1D54-0428-3E72-70A8-D76F91C7D749}" name="Helene Valgreen" initials="HV" userId="S::hv@efterskolerne.dk::0a460512-5798-4c11-a399-8bbe865a6461" providerId="AD"/>
  <p188:author id="{456C6560-C740-9468-EEC5-9FC88210FCFB}" name="Christine Sestoft" initials="CS" userId="S::cst@efterskoleforeningen.dk::8b1e29e3-30b2-444b-96f6-3f199c34dcca"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345" autoAdjust="0"/>
  </p:normalViewPr>
  <p:slideViewPr>
    <p:cSldViewPr snapToGrid="0">
      <p:cViewPr varScale="1">
        <p:scale>
          <a:sx n="50" d="100"/>
          <a:sy n="50" d="100"/>
        </p:scale>
        <p:origin x="126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3225" cy="4968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8100" y="0"/>
            <a:ext cx="2943225" cy="496888"/>
          </a:xfrm>
          <a:prstGeom prst="rect">
            <a:avLst/>
          </a:prstGeom>
        </p:spPr>
        <p:txBody>
          <a:bodyPr vert="horz" lIns="91440" tIns="45720" rIns="91440" bIns="45720" rtlCol="0"/>
          <a:lstStyle>
            <a:lvl1pPr algn="r">
              <a:defRPr sz="1200"/>
            </a:lvl1pPr>
          </a:lstStyle>
          <a:p>
            <a:fld id="{BAD2F031-FB10-41ED-B627-DDCE0679B99A}" type="datetimeFigureOut">
              <a:rPr lang="da-DK" smtClean="0"/>
              <a:t>15-10-2026</a:t>
            </a:fld>
            <a:endParaRPr lang="da-DK"/>
          </a:p>
        </p:txBody>
      </p:sp>
      <p:sp>
        <p:nvSpPr>
          <p:cNvPr id="4" name="Pladsholder til slidebillede 3"/>
          <p:cNvSpPr>
            <a:spLocks noGrp="1" noRot="1" noChangeAspect="1"/>
          </p:cNvSpPr>
          <p:nvPr>
            <p:ph type="sldImg" idx="2"/>
          </p:nvPr>
        </p:nvSpPr>
        <p:spPr>
          <a:xfrm>
            <a:off x="419100" y="1241425"/>
            <a:ext cx="5954713"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6788"/>
            <a:ext cx="5434013" cy="3908425"/>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163"/>
            <a:ext cx="2943225" cy="4968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8100" y="9428163"/>
            <a:ext cx="2943225" cy="496887"/>
          </a:xfrm>
          <a:prstGeom prst="rect">
            <a:avLst/>
          </a:prstGeom>
        </p:spPr>
        <p:txBody>
          <a:bodyPr vert="horz" lIns="91440" tIns="45720" rIns="91440" bIns="45720" rtlCol="0" anchor="b"/>
          <a:lstStyle>
            <a:lvl1pPr algn="r">
              <a:defRPr sz="1200"/>
            </a:lvl1pPr>
          </a:lstStyle>
          <a:p>
            <a:fld id="{8C26EA11-6713-4BAB-AAD2-51C8DD700B21}" type="slidenum">
              <a:rPr lang="da-DK" smtClean="0"/>
              <a:t>‹nr.›</a:t>
            </a:fld>
            <a:endParaRPr lang="da-DK"/>
          </a:p>
        </p:txBody>
      </p:sp>
    </p:spTree>
    <p:extLst>
      <p:ext uri="{BB962C8B-B14F-4D97-AF65-F5344CB8AC3E}">
        <p14:creationId xmlns:p14="http://schemas.microsoft.com/office/powerpoint/2010/main" val="1677543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Efterskoleforeningen arbejdes der aktivt for at skabe en efterskolevej til alle.</a:t>
            </a:r>
          </a:p>
        </p:txBody>
      </p:sp>
      <p:sp>
        <p:nvSpPr>
          <p:cNvPr id="4" name="Pladsholder til slidenummer 3"/>
          <p:cNvSpPr>
            <a:spLocks noGrp="1"/>
          </p:cNvSpPr>
          <p:nvPr>
            <p:ph type="sldNum" sz="quarter" idx="5"/>
          </p:nvPr>
        </p:nvSpPr>
        <p:spPr/>
        <p:txBody>
          <a:bodyPr/>
          <a:lstStyle/>
          <a:p>
            <a:fld id="{8C26EA11-6713-4BAB-AAD2-51C8DD700B21}" type="slidenum">
              <a:rPr lang="da-DK" smtClean="0"/>
              <a:t>1</a:t>
            </a:fld>
            <a:endParaRPr lang="da-DK"/>
          </a:p>
        </p:txBody>
      </p:sp>
    </p:spTree>
    <p:extLst>
      <p:ext uri="{BB962C8B-B14F-4D97-AF65-F5344CB8AC3E}">
        <p14:creationId xmlns:p14="http://schemas.microsoft.com/office/powerpoint/2010/main" val="1346399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E7996-ADD9-2657-53F4-8D9CA616DFF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51C50B8-4BB7-9CA2-73CB-EF7C94D684C9}"/>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A2841A38-5497-B685-8CFB-1315CDF81224}"/>
              </a:ext>
            </a:extLst>
          </p:cNvPr>
          <p:cNvSpPr>
            <a:spLocks noGrp="1"/>
          </p:cNvSpPr>
          <p:nvPr>
            <p:ph type="body" idx="1"/>
          </p:nvPr>
        </p:nvSpPr>
        <p:spPr/>
        <p:txBody>
          <a:bodyPr/>
          <a:lstStyle/>
          <a:p>
            <a:pPr marL="0" indent="0">
              <a:lnSpc>
                <a:spcPct val="120000"/>
              </a:lnSpc>
              <a:buNone/>
            </a:pPr>
            <a:r>
              <a:rPr lang="da-DK" sz="1200" i="0" kern="1200" dirty="0">
                <a:solidFill>
                  <a:schemeClr val="tx1"/>
                </a:solidFill>
                <a:effectLst/>
                <a:latin typeface="+mn-lt"/>
                <a:ea typeface="+mn-ea"/>
                <a:cs typeface="+mn-cs"/>
              </a:rPr>
              <a:t>I Efterskoleforeningen forstår vi udsathed bredt, </a:t>
            </a:r>
            <a:r>
              <a:rPr lang="da-DK" sz="1200" dirty="0"/>
              <a:t>Udsathed kan være </a:t>
            </a:r>
            <a:r>
              <a:rPr lang="da-DK" sz="1200" b="1" dirty="0"/>
              <a:t>økonomisk, social, faglig, psykisk, fysisk eller kulturel</a:t>
            </a:r>
            <a:r>
              <a:rPr lang="da-DK" sz="1200" dirty="0"/>
              <a:t> – og ofte vil flere forhold spille sammen. </a:t>
            </a:r>
          </a:p>
          <a:p>
            <a:endParaRPr lang="da-DK" dirty="0"/>
          </a:p>
        </p:txBody>
      </p:sp>
      <p:sp>
        <p:nvSpPr>
          <p:cNvPr id="4" name="Pladsholder til slidenummer 3">
            <a:extLst>
              <a:ext uri="{FF2B5EF4-FFF2-40B4-BE49-F238E27FC236}">
                <a16:creationId xmlns:a16="http://schemas.microsoft.com/office/drawing/2014/main" id="{D302DDE0-00A0-1D3E-4960-147D8083DA71}"/>
              </a:ext>
            </a:extLst>
          </p:cNvPr>
          <p:cNvSpPr>
            <a:spLocks noGrp="1"/>
          </p:cNvSpPr>
          <p:nvPr>
            <p:ph type="sldNum" sz="quarter" idx="5"/>
          </p:nvPr>
        </p:nvSpPr>
        <p:spPr/>
        <p:txBody>
          <a:bodyPr/>
          <a:lstStyle/>
          <a:p>
            <a:fld id="{8C26EA11-6713-4BAB-AAD2-51C8DD700B21}" type="slidenum">
              <a:rPr lang="da-DK" smtClean="0"/>
              <a:t>2</a:t>
            </a:fld>
            <a:endParaRPr lang="da-DK"/>
          </a:p>
        </p:txBody>
      </p:sp>
    </p:spTree>
    <p:extLst>
      <p:ext uri="{BB962C8B-B14F-4D97-AF65-F5344CB8AC3E}">
        <p14:creationId xmlns:p14="http://schemas.microsoft.com/office/powerpoint/2010/main" val="3245356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7C4F5-B5C6-7835-0CA4-09107E7B5A8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071DCF4-79E1-E61C-59E6-3D644FE15CD6}"/>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448856C4-EEEC-5AA4-E0AF-B85C9EB10ECC}"/>
              </a:ext>
            </a:extLst>
          </p:cNvPr>
          <p:cNvSpPr>
            <a:spLocks noGrp="1"/>
          </p:cNvSpPr>
          <p:nvPr>
            <p:ph type="body" idx="1"/>
          </p:nvPr>
        </p:nvSpPr>
        <p:spPr/>
        <p:txBody>
          <a:bodyPr/>
          <a:lstStyle/>
          <a:p>
            <a:r>
              <a:rPr lang="da-DK" dirty="0"/>
              <a:t>Vi ved fra forskellige undersøgelser, at et efterskoleophold har potentialet til at gøre en stor og positiv forskel i et ungt menneskes liv, man kan derfor se et efterskoleophold som en helhedsorienteret forebyggende indsats, hvis den unge har udfordringer af forskellige karakter med sig.</a:t>
            </a:r>
          </a:p>
          <a:p>
            <a:r>
              <a:rPr lang="da-DK" dirty="0"/>
              <a:t>Nogle af de vigtigste forudsætninger for, at lykkes med et efterskoleophold er:</a:t>
            </a:r>
          </a:p>
          <a:p>
            <a:pPr marL="171450" indent="-171450">
              <a:buFontTx/>
              <a:buChar char="-"/>
            </a:pPr>
            <a:r>
              <a:rPr lang="da-DK" dirty="0"/>
              <a:t>At der er det rette match mellem den unge og efterskole</a:t>
            </a:r>
          </a:p>
          <a:p>
            <a:pPr marL="171450" indent="-171450">
              <a:buFontTx/>
              <a:buChar char="-"/>
            </a:pPr>
            <a:r>
              <a:rPr lang="da-DK" dirty="0"/>
              <a:t>At man som forældre og ung klæder skolen så godt på som muligt til at kunne modtage eleven. Derfor et det vigtigt, at skolens ledelse på forhånd får så meget information om den unges ressourcer og evt. udfordringer som muligt. </a:t>
            </a:r>
          </a:p>
        </p:txBody>
      </p:sp>
      <p:sp>
        <p:nvSpPr>
          <p:cNvPr id="4" name="Pladsholder til slidenummer 3">
            <a:extLst>
              <a:ext uri="{FF2B5EF4-FFF2-40B4-BE49-F238E27FC236}">
                <a16:creationId xmlns:a16="http://schemas.microsoft.com/office/drawing/2014/main" id="{174CA328-DE51-50F1-3BE6-829B7B238B8C}"/>
              </a:ext>
            </a:extLst>
          </p:cNvPr>
          <p:cNvSpPr>
            <a:spLocks noGrp="1"/>
          </p:cNvSpPr>
          <p:nvPr>
            <p:ph type="sldNum" sz="quarter" idx="5"/>
          </p:nvPr>
        </p:nvSpPr>
        <p:spPr/>
        <p:txBody>
          <a:bodyPr/>
          <a:lstStyle/>
          <a:p>
            <a:fld id="{8C26EA11-6713-4BAB-AAD2-51C8DD700B21}" type="slidenum">
              <a:rPr lang="da-DK" smtClean="0"/>
              <a:t>3</a:t>
            </a:fld>
            <a:endParaRPr lang="da-DK"/>
          </a:p>
        </p:txBody>
      </p:sp>
    </p:spTree>
    <p:extLst>
      <p:ext uri="{BB962C8B-B14F-4D97-AF65-F5344CB8AC3E}">
        <p14:creationId xmlns:p14="http://schemas.microsoft.com/office/powerpoint/2010/main" val="419657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B1183-28E4-EC37-F76F-599888C1405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FAAE2A6-697B-4808-BC7F-AE0D38CAD271}"/>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B235FE79-C850-F819-FB4A-15709C5B5C96}"/>
              </a:ext>
            </a:extLst>
          </p:cNvPr>
          <p:cNvSpPr>
            <a:spLocks noGrp="1"/>
          </p:cNvSpPr>
          <p:nvPr>
            <p:ph type="body" idx="1"/>
          </p:nvPr>
        </p:nvSpPr>
        <p:spPr/>
        <p:txBody>
          <a:bodyPr/>
          <a:lstStyle/>
          <a:p>
            <a:r>
              <a:rPr lang="da-DK" dirty="0"/>
              <a:t>Vi har pt. flere ansøgere til stipendierne end vi har stipendier, derfor er det ikke 100% sikkert, at man får et stipendie. I skoleåret 26/27 fik ca. ½ af dem der søgte en stipendie.</a:t>
            </a:r>
          </a:p>
          <a:p>
            <a:endParaRPr lang="da-DK" dirty="0"/>
          </a:p>
          <a:p>
            <a:r>
              <a:rPr lang="da-DK" dirty="0"/>
              <a:t>Eksempler på prisudregninger:</a:t>
            </a:r>
          </a:p>
          <a:p>
            <a:r>
              <a:rPr lang="da-DK" dirty="0"/>
              <a:t>Et eksempel på en egenbetaling fra Kastanievej Efterskole (de har en prispolitik, som skal være med til at sikre mangfoldigt elevoptag) og søgt via www.efterskolerne.dk: Skoleår 27/28, husstandsindkomst 275.000 og én søskende under 18 år = 50.572,- Hvis det lykkes at få et stipendie er egenbetalingen 20.572. Træk evt. lokal efterskolestøtte fra for den endelige pris.</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Eksempel på egenbetaling fra Vedersø Idrætsefterskole og søgt via efterskolerne.dk: Skoleår 27/28, husstandsindkomst 275.000 og én søskende under 18 år = 73.532,- Hvis det lykkes at få et stipendie er egenbetalingen 43.532,-. Træk evt. lokal efterskolestøtte fra for den endelige pris.</a:t>
            </a:r>
          </a:p>
          <a:p>
            <a:endParaRPr lang="da-DK" dirty="0"/>
          </a:p>
        </p:txBody>
      </p:sp>
      <p:sp>
        <p:nvSpPr>
          <p:cNvPr id="4" name="Pladsholder til slidenummer 3">
            <a:extLst>
              <a:ext uri="{FF2B5EF4-FFF2-40B4-BE49-F238E27FC236}">
                <a16:creationId xmlns:a16="http://schemas.microsoft.com/office/drawing/2014/main" id="{2928AE89-7B8E-55F2-C39F-08188BECD694}"/>
              </a:ext>
            </a:extLst>
          </p:cNvPr>
          <p:cNvSpPr>
            <a:spLocks noGrp="1"/>
          </p:cNvSpPr>
          <p:nvPr>
            <p:ph type="sldNum" sz="quarter" idx="5"/>
          </p:nvPr>
        </p:nvSpPr>
        <p:spPr/>
        <p:txBody>
          <a:bodyPr/>
          <a:lstStyle/>
          <a:p>
            <a:fld id="{8C26EA11-6713-4BAB-AAD2-51C8DD700B21}" type="slidenum">
              <a:rPr lang="da-DK" smtClean="0"/>
              <a:t>4</a:t>
            </a:fld>
            <a:endParaRPr lang="da-DK"/>
          </a:p>
        </p:txBody>
      </p:sp>
    </p:spTree>
    <p:extLst>
      <p:ext uri="{BB962C8B-B14F-4D97-AF65-F5344CB8AC3E}">
        <p14:creationId xmlns:p14="http://schemas.microsoft.com/office/powerpoint/2010/main" val="3677416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3349B-C1FA-C68A-6365-036EBD4009B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E2E6B48-132D-1BD2-DB42-0A90A458663E}"/>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A8AD10A0-A794-3548-6097-9E4CB3FAD8F8}"/>
              </a:ext>
            </a:extLst>
          </p:cNvPr>
          <p:cNvSpPr>
            <a:spLocks noGrp="1"/>
          </p:cNvSpPr>
          <p:nvPr>
            <p:ph type="body" idx="1"/>
          </p:nvPr>
        </p:nvSpPr>
        <p:spPr/>
        <p:txBody>
          <a:bodyPr/>
          <a:lstStyle/>
          <a:p>
            <a:r>
              <a:rPr lang="da-DK" dirty="0"/>
              <a:t>Fra 2030 bliver det muligt for mange flere at søge stipendier, da der som en del at EPX reformen kommer ca. 1300 stipendier på Finansloven.</a:t>
            </a:r>
          </a:p>
        </p:txBody>
      </p:sp>
      <p:sp>
        <p:nvSpPr>
          <p:cNvPr id="4" name="Pladsholder til slidenummer 3">
            <a:extLst>
              <a:ext uri="{FF2B5EF4-FFF2-40B4-BE49-F238E27FC236}">
                <a16:creationId xmlns:a16="http://schemas.microsoft.com/office/drawing/2014/main" id="{53200836-0B6F-2A0A-0E68-3CCDD7A06399}"/>
              </a:ext>
            </a:extLst>
          </p:cNvPr>
          <p:cNvSpPr>
            <a:spLocks noGrp="1"/>
          </p:cNvSpPr>
          <p:nvPr>
            <p:ph type="sldNum" sz="quarter" idx="5"/>
          </p:nvPr>
        </p:nvSpPr>
        <p:spPr/>
        <p:txBody>
          <a:bodyPr/>
          <a:lstStyle/>
          <a:p>
            <a:fld id="{A16CFAD1-D197-4A88-B173-A6412E995EE5}" type="slidenum">
              <a:rPr lang="en-GB" smtClean="0"/>
              <a:pPr/>
              <a:t>5</a:t>
            </a:fld>
            <a:endParaRPr lang="en-GB"/>
          </a:p>
        </p:txBody>
      </p:sp>
    </p:spTree>
    <p:extLst>
      <p:ext uri="{BB962C8B-B14F-4D97-AF65-F5344CB8AC3E}">
        <p14:creationId xmlns:p14="http://schemas.microsoft.com/office/powerpoint/2010/main" val="80842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67118-22EF-E8FF-496E-EA9D133A96B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474A8E6-4E24-6575-CC70-D020E8DF0EB3}"/>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035EF80C-177E-CA37-966D-2B2AB057900B}"/>
              </a:ext>
            </a:extLst>
          </p:cNvPr>
          <p:cNvSpPr>
            <a:spLocks noGrp="1"/>
          </p:cNvSpPr>
          <p:nvPr>
            <p:ph type="body" idx="1"/>
          </p:nvPr>
        </p:nvSpPr>
        <p:spPr/>
        <p:txBody>
          <a:bodyPr/>
          <a:lstStyle/>
          <a:p>
            <a:r>
              <a:rPr lang="da-DK" dirty="0"/>
              <a:t>Supplerende information til om </a:t>
            </a:r>
            <a:r>
              <a:rPr lang="da-DK" dirty="0" err="1"/>
              <a:t>to-sprogede</a:t>
            </a:r>
            <a:r>
              <a:rPr lang="da-DK" dirty="0"/>
              <a:t> elever.</a:t>
            </a:r>
          </a:p>
        </p:txBody>
      </p:sp>
      <p:sp>
        <p:nvSpPr>
          <p:cNvPr id="4" name="Pladsholder til slidenummer 3">
            <a:extLst>
              <a:ext uri="{FF2B5EF4-FFF2-40B4-BE49-F238E27FC236}">
                <a16:creationId xmlns:a16="http://schemas.microsoft.com/office/drawing/2014/main" id="{4100A202-363A-67BE-910D-68E7336EE077}"/>
              </a:ext>
            </a:extLst>
          </p:cNvPr>
          <p:cNvSpPr>
            <a:spLocks noGrp="1"/>
          </p:cNvSpPr>
          <p:nvPr>
            <p:ph type="sldNum" sz="quarter" idx="5"/>
          </p:nvPr>
        </p:nvSpPr>
        <p:spPr/>
        <p:txBody>
          <a:bodyPr/>
          <a:lstStyle/>
          <a:p>
            <a:fld id="{8C26EA11-6713-4BAB-AAD2-51C8DD700B21}" type="slidenum">
              <a:rPr lang="da-DK" smtClean="0"/>
              <a:t>6</a:t>
            </a:fld>
            <a:endParaRPr lang="da-DK"/>
          </a:p>
        </p:txBody>
      </p:sp>
    </p:spTree>
    <p:extLst>
      <p:ext uri="{BB962C8B-B14F-4D97-AF65-F5344CB8AC3E}">
        <p14:creationId xmlns:p14="http://schemas.microsoft.com/office/powerpoint/2010/main" val="2841389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7C955-C561-EFAD-237F-3772498E01A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D5B33B1-B935-93B7-0F24-FC57D8343722}"/>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A4E2093E-7924-6F6B-105C-435D6B5A1C00}"/>
              </a:ext>
            </a:extLst>
          </p:cNvPr>
          <p:cNvSpPr>
            <a:spLocks noGrp="1"/>
          </p:cNvSpPr>
          <p:nvPr>
            <p:ph type="body" idx="1"/>
          </p:nvPr>
        </p:nvSpPr>
        <p:spPr/>
        <p:txBody>
          <a:bodyPr/>
          <a:lstStyle/>
          <a:p>
            <a:r>
              <a:rPr lang="da-DK" dirty="0"/>
              <a:t>Her er det indsat link til hhv. Find en efterskole og Prisberegner, det gør det muligt til præsentationen, at klikke sig direkte ind på de respektive sider på efterskolerne.dk og vise forældrene vejen til den konkrete information.</a:t>
            </a:r>
          </a:p>
          <a:p>
            <a:endParaRPr lang="da-DK" dirty="0"/>
          </a:p>
          <a:p>
            <a:r>
              <a:rPr lang="da-DK" dirty="0"/>
              <a:t>Her kan der med fordel uddybes vigtigheden af, at finde det rette match mellem efterskole og elev.</a:t>
            </a:r>
          </a:p>
        </p:txBody>
      </p:sp>
      <p:sp>
        <p:nvSpPr>
          <p:cNvPr id="4" name="Pladsholder til slidenummer 3">
            <a:extLst>
              <a:ext uri="{FF2B5EF4-FFF2-40B4-BE49-F238E27FC236}">
                <a16:creationId xmlns:a16="http://schemas.microsoft.com/office/drawing/2014/main" id="{F52DDE86-427A-E7E4-2914-7FB3E9CD026C}"/>
              </a:ext>
            </a:extLst>
          </p:cNvPr>
          <p:cNvSpPr>
            <a:spLocks noGrp="1"/>
          </p:cNvSpPr>
          <p:nvPr>
            <p:ph type="sldNum" sz="quarter" idx="5"/>
          </p:nvPr>
        </p:nvSpPr>
        <p:spPr/>
        <p:txBody>
          <a:bodyPr/>
          <a:lstStyle/>
          <a:p>
            <a:fld id="{8C26EA11-6713-4BAB-AAD2-51C8DD700B21}" type="slidenum">
              <a:rPr lang="da-DK" smtClean="0"/>
              <a:t>7</a:t>
            </a:fld>
            <a:endParaRPr lang="da-DK"/>
          </a:p>
        </p:txBody>
      </p:sp>
    </p:spTree>
    <p:extLst>
      <p:ext uri="{BB962C8B-B14F-4D97-AF65-F5344CB8AC3E}">
        <p14:creationId xmlns:p14="http://schemas.microsoft.com/office/powerpoint/2010/main" val="20269362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Forside 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9137" y="719138"/>
            <a:ext cx="7356476" cy="2619759"/>
          </a:xfrm>
        </p:spPr>
        <p:txBody>
          <a:bodyPr anchor="b">
            <a:normAutofit/>
          </a:bodyPr>
          <a:lstStyle>
            <a:lvl1pPr algn="l">
              <a:lnSpc>
                <a:spcPct val="73000"/>
              </a:lnSpc>
              <a:defRPr sz="13000">
                <a:solidFill>
                  <a:schemeClr val="accent3"/>
                </a:solidFill>
              </a:defRPr>
            </a:lvl1pPr>
          </a:lstStyle>
          <a:p>
            <a:r>
              <a:rPr lang="da-DK"/>
              <a:t>Titel</a:t>
            </a:r>
          </a:p>
        </p:txBody>
      </p:sp>
      <p:sp>
        <p:nvSpPr>
          <p:cNvPr id="3" name="Subtitle 2"/>
          <p:cNvSpPr>
            <a:spLocks noGrp="1"/>
          </p:cNvSpPr>
          <p:nvPr>
            <p:ph type="subTitle" idx="1" hasCustomPrompt="1"/>
          </p:nvPr>
        </p:nvSpPr>
        <p:spPr>
          <a:xfrm>
            <a:off x="719136" y="3310639"/>
            <a:ext cx="7356476" cy="2531361"/>
          </a:xfrm>
        </p:spPr>
        <p:txBody>
          <a:bodyPr>
            <a:normAutofit/>
          </a:bodyPr>
          <a:lstStyle>
            <a:lvl1pPr marL="0" indent="0" algn="l">
              <a:lnSpc>
                <a:spcPct val="73000"/>
              </a:lnSpc>
              <a:spcBef>
                <a:spcPts val="0"/>
              </a:spcBef>
              <a:spcAft>
                <a:spcPts val="0"/>
              </a:spcAft>
              <a:buFont typeface="Arial" panose="020B0604020202020204" pitchFamily="34" charset="0"/>
              <a:buChar char="​"/>
              <a:defRPr sz="13000">
                <a:solidFill>
                  <a:schemeClr val="accent2"/>
                </a:solidFill>
                <a:latin typeface="+mj-lt"/>
              </a:defRPr>
            </a:lvl1pPr>
            <a:lvl2pPr marL="0" indent="0" algn="l">
              <a:buFont typeface="Arial" panose="020B0604020202020204" pitchFamily="34" charset="0"/>
              <a:buNone/>
              <a:defRPr sz="13000">
                <a:solidFill>
                  <a:schemeClr val="bg2"/>
                </a:solidFill>
              </a:defRPr>
            </a:lvl2pPr>
            <a:lvl3pPr marL="0" indent="0" algn="l">
              <a:buFont typeface="Arial" panose="020B0604020202020204" pitchFamily="34" charset="0"/>
              <a:buChar char="​"/>
              <a:defRPr sz="2000"/>
            </a:lvl3pPr>
            <a:lvl4pPr marL="0" indent="0" algn="l">
              <a:buFont typeface="Arial" panose="020B0604020202020204" pitchFamily="34" charset="0"/>
              <a:buChar char="​"/>
              <a:defRPr sz="2000"/>
            </a:lvl4pPr>
            <a:lvl5pPr marL="0" indent="0" algn="l">
              <a:buFont typeface="Arial" panose="020B0604020202020204" pitchFamily="34" charset="0"/>
              <a:buChar char="​"/>
              <a:defRPr sz="2000"/>
            </a:lvl5pPr>
            <a:lvl6pPr marL="0" indent="0" algn="l">
              <a:buFont typeface="Arial" panose="020B0604020202020204" pitchFamily="34" charset="0"/>
              <a:buChar char="​"/>
              <a:defRPr sz="2000"/>
            </a:lvl6pPr>
            <a:lvl7pPr marL="0" indent="0" algn="l">
              <a:buFont typeface="Arial" panose="020B0604020202020204" pitchFamily="34" charset="0"/>
              <a:buChar char="​"/>
              <a:defRPr sz="2000"/>
            </a:lvl7pPr>
            <a:lvl8pPr marL="0" indent="0" algn="l">
              <a:buFont typeface="Arial" panose="020B0604020202020204" pitchFamily="34" charset="0"/>
              <a:buChar char="​"/>
              <a:defRPr sz="2000"/>
            </a:lvl8pPr>
            <a:lvl9pPr marL="0" indent="0" algn="l">
              <a:buFont typeface="Arial" panose="020B0604020202020204" pitchFamily="34" charset="0"/>
              <a:buChar char="​"/>
              <a:defRPr sz="2000"/>
            </a:lvl9pPr>
          </a:lstStyle>
          <a:p>
            <a:r>
              <a:rPr lang="da-DK"/>
              <a:t>titel forts</a:t>
            </a:r>
          </a:p>
        </p:txBody>
      </p:sp>
      <p:pic>
        <p:nvPicPr>
          <p:cNvPr id="10" name="Graphic 9">
            <a:extLst>
              <a:ext uri="{FF2B5EF4-FFF2-40B4-BE49-F238E27FC236}">
                <a16:creationId xmlns:a16="http://schemas.microsoft.com/office/drawing/2014/main" id="{22E15666-313B-4581-BF7B-ED8EA26410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9137" y="6041736"/>
            <a:ext cx="2088000" cy="242590"/>
          </a:xfrm>
          <a:prstGeom prst="rect">
            <a:avLst/>
          </a:prstGeom>
        </p:spPr>
      </p:pic>
      <p:pic>
        <p:nvPicPr>
          <p:cNvPr id="12" name="Graphic 11">
            <a:extLst>
              <a:ext uri="{FF2B5EF4-FFF2-40B4-BE49-F238E27FC236}">
                <a16:creationId xmlns:a16="http://schemas.microsoft.com/office/drawing/2014/main" id="{548456A7-8F18-4701-940A-EDEB9E73CB5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r="16563"/>
          <a:stretch>
            <a:fillRect/>
          </a:stretch>
        </p:blipFill>
        <p:spPr>
          <a:xfrm>
            <a:off x="8296520" y="2436447"/>
            <a:ext cx="3895481" cy="3474000"/>
          </a:xfrm>
          <a:custGeom>
            <a:avLst/>
            <a:gdLst>
              <a:gd name="connsiteX0" fmla="*/ 0 w 3895481"/>
              <a:gd name="connsiteY0" fmla="*/ 0 h 3474000"/>
              <a:gd name="connsiteX1" fmla="*/ 3895481 w 3895481"/>
              <a:gd name="connsiteY1" fmla="*/ 0 h 3474000"/>
              <a:gd name="connsiteX2" fmla="*/ 3895481 w 3895481"/>
              <a:gd name="connsiteY2" fmla="*/ 3474000 h 3474000"/>
              <a:gd name="connsiteX3" fmla="*/ 0 w 3895481"/>
              <a:gd name="connsiteY3" fmla="*/ 3474000 h 3474000"/>
            </a:gdLst>
            <a:ahLst/>
            <a:cxnLst>
              <a:cxn ang="0">
                <a:pos x="connsiteX0" y="connsiteY0"/>
              </a:cxn>
              <a:cxn ang="0">
                <a:pos x="connsiteX1" y="connsiteY1"/>
              </a:cxn>
              <a:cxn ang="0">
                <a:pos x="connsiteX2" y="connsiteY2"/>
              </a:cxn>
              <a:cxn ang="0">
                <a:pos x="connsiteX3" y="connsiteY3"/>
              </a:cxn>
            </a:cxnLst>
            <a:rect l="l" t="t" r="r" b="b"/>
            <a:pathLst>
              <a:path w="3895481" h="3474000">
                <a:moveTo>
                  <a:pt x="0" y="0"/>
                </a:moveTo>
                <a:lnTo>
                  <a:pt x="3895481" y="0"/>
                </a:lnTo>
                <a:lnTo>
                  <a:pt x="3895481" y="3474000"/>
                </a:lnTo>
                <a:lnTo>
                  <a:pt x="0" y="3474000"/>
                </a:lnTo>
                <a:close/>
              </a:path>
            </a:pathLst>
          </a:custGeom>
        </p:spPr>
      </p:pic>
      <p:sp>
        <p:nvSpPr>
          <p:cNvPr id="14" name="Date Placeholder 2">
            <a:extLst>
              <a:ext uri="{FF2B5EF4-FFF2-40B4-BE49-F238E27FC236}">
                <a16:creationId xmlns:a16="http://schemas.microsoft.com/office/drawing/2014/main" id="{3AD2B5F0-D156-405A-8C92-23600B11522E}"/>
              </a:ext>
            </a:extLst>
          </p:cNvPr>
          <p:cNvSpPr>
            <a:spLocks noGrp="1"/>
          </p:cNvSpPr>
          <p:nvPr>
            <p:ph type="dt" sz="half" idx="10"/>
          </p:nvPr>
        </p:nvSpPr>
        <p:spPr>
          <a:xfrm>
            <a:off x="0" y="6858000"/>
            <a:ext cx="0" cy="0"/>
          </a:xfrm>
        </p:spPr>
        <p:txBody>
          <a:bodyPr/>
          <a:lstStyle>
            <a:lvl1pPr>
              <a:defRPr>
                <a:noFill/>
              </a:defRPr>
            </a:lvl1pPr>
          </a:lstStyle>
          <a:p>
            <a:fld id="{0B866ABB-10DB-4512-AF51-6EB03DED569A}" type="datetimeFigureOut">
              <a:rPr lang="da-DK" smtClean="0"/>
              <a:t>15-10-2026</a:t>
            </a:fld>
            <a:endParaRPr lang="da-DK"/>
          </a:p>
        </p:txBody>
      </p:sp>
      <p:sp>
        <p:nvSpPr>
          <p:cNvPr id="15" name="Footer Placeholder 3">
            <a:extLst>
              <a:ext uri="{FF2B5EF4-FFF2-40B4-BE49-F238E27FC236}">
                <a16:creationId xmlns:a16="http://schemas.microsoft.com/office/drawing/2014/main" id="{6EE00F49-4F41-4C9B-8FD6-9BF96F01D674}"/>
              </a:ext>
            </a:extLst>
          </p:cNvPr>
          <p:cNvSpPr>
            <a:spLocks noGrp="1"/>
          </p:cNvSpPr>
          <p:nvPr>
            <p:ph type="ftr" sz="quarter" idx="11"/>
          </p:nvPr>
        </p:nvSpPr>
        <p:spPr>
          <a:xfrm>
            <a:off x="0" y="6858000"/>
            <a:ext cx="0" cy="0"/>
          </a:xfrm>
        </p:spPr>
        <p:txBody>
          <a:bodyPr/>
          <a:lstStyle>
            <a:lvl1pPr>
              <a:defRPr>
                <a:noFill/>
              </a:defRPr>
            </a:lvl1pPr>
          </a:lstStyle>
          <a:p>
            <a:endParaRPr lang="da-DK"/>
          </a:p>
        </p:txBody>
      </p:sp>
      <p:sp>
        <p:nvSpPr>
          <p:cNvPr id="16" name="Slide Number Placeholder 4">
            <a:extLst>
              <a:ext uri="{FF2B5EF4-FFF2-40B4-BE49-F238E27FC236}">
                <a16:creationId xmlns:a16="http://schemas.microsoft.com/office/drawing/2014/main" id="{51E7F59E-73E1-4E35-BCDE-1813D5B91911}"/>
              </a:ext>
            </a:extLst>
          </p:cNvPr>
          <p:cNvSpPr>
            <a:spLocks noGrp="1"/>
          </p:cNvSpPr>
          <p:nvPr>
            <p:ph type="sldNum" sz="quarter" idx="12"/>
          </p:nvPr>
        </p:nvSpPr>
        <p:spPr>
          <a:xfrm flipV="1">
            <a:off x="0" y="6858000"/>
            <a:ext cx="0" cy="0"/>
          </a:xfrm>
        </p:spPr>
        <p:txBody>
          <a:bodyPr/>
          <a:lstStyle>
            <a:lvl1pPr>
              <a:defRPr>
                <a:noFill/>
              </a:defRPr>
            </a:lvl1pPr>
          </a:lstStyle>
          <a:p>
            <a:fld id="{73FE51BC-AEFE-4A94-9DA7-B08FF71FC501}" type="slidenum">
              <a:rPr lang="da-DK" smtClean="0"/>
              <a:t>‹nr.›</a:t>
            </a:fld>
            <a:endParaRPr lang="da-DK"/>
          </a:p>
        </p:txBody>
      </p:sp>
    </p:spTree>
    <p:extLst>
      <p:ext uri="{BB962C8B-B14F-4D97-AF65-F5344CB8AC3E}">
        <p14:creationId xmlns:p14="http://schemas.microsoft.com/office/powerpoint/2010/main" val="3986251459"/>
      </p:ext>
    </p:extLst>
  </p:cSld>
  <p:clrMapOvr>
    <a:masterClrMapping/>
  </p:clrMapOvr>
  <p:extLst>
    <p:ext uri="{DCECCB84-F9BA-43D5-87BE-67443E8EF086}">
      <p15:sldGuideLst xmlns:p15="http://schemas.microsoft.com/office/powerpoint/2012/main">
        <p15:guide id="1" pos="508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Forside B">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9137" y="738773"/>
            <a:ext cx="10752138" cy="4000780"/>
          </a:xfrm>
        </p:spPr>
        <p:txBody>
          <a:bodyPr anchor="b"/>
          <a:lstStyle>
            <a:lvl1pPr algn="l">
              <a:lnSpc>
                <a:spcPct val="75000"/>
              </a:lnSpc>
              <a:defRPr sz="13000">
                <a:solidFill>
                  <a:schemeClr val="bg1"/>
                </a:solidFill>
              </a:defRPr>
            </a:lvl1pPr>
          </a:lstStyle>
          <a:p>
            <a:r>
              <a:rPr lang="da-DK"/>
              <a:t>Titel +shift og stjerne=* </a:t>
            </a:r>
          </a:p>
        </p:txBody>
      </p:sp>
      <p:sp>
        <p:nvSpPr>
          <p:cNvPr id="3" name="Subtitle 2"/>
          <p:cNvSpPr>
            <a:spLocks noGrp="1"/>
          </p:cNvSpPr>
          <p:nvPr>
            <p:ph type="subTitle" idx="1" hasCustomPrompt="1"/>
          </p:nvPr>
        </p:nvSpPr>
        <p:spPr>
          <a:xfrm>
            <a:off x="719137" y="4719917"/>
            <a:ext cx="8064501" cy="1122083"/>
          </a:xfrm>
        </p:spPr>
        <p:txBody>
          <a:bodyPr/>
          <a:lstStyle>
            <a:lvl1pPr marL="0" indent="0" algn="l">
              <a:lnSpc>
                <a:spcPct val="83000"/>
              </a:lnSpc>
              <a:spcBef>
                <a:spcPts val="0"/>
              </a:spcBef>
              <a:buFont typeface="Arial" panose="020B0604020202020204" pitchFamily="34" charset="0"/>
              <a:buChar char="​"/>
              <a:defRPr sz="3100">
                <a:solidFill>
                  <a:schemeClr val="accent3"/>
                </a:solidFill>
                <a:latin typeface="Italian Plate No2 Expanded" panose="020B0505000000020004" pitchFamily="34" charset="0"/>
              </a:defRPr>
            </a:lvl1pPr>
            <a:lvl2pPr marL="0" indent="0" algn="l">
              <a:buFont typeface="Arial" panose="020B0604020202020204" pitchFamily="34" charset="0"/>
              <a:buNone/>
              <a:defRPr sz="13000">
                <a:solidFill>
                  <a:schemeClr val="bg2"/>
                </a:solidFill>
              </a:defRPr>
            </a:lvl2pPr>
            <a:lvl3pPr marL="0" indent="0" algn="l">
              <a:buFont typeface="Arial" panose="020B0604020202020204" pitchFamily="34" charset="0"/>
              <a:buChar char="​"/>
              <a:defRPr sz="2000"/>
            </a:lvl3pPr>
            <a:lvl4pPr marL="0" indent="0" algn="l">
              <a:buFont typeface="Arial" panose="020B0604020202020204" pitchFamily="34" charset="0"/>
              <a:buChar char="​"/>
              <a:defRPr sz="2000"/>
            </a:lvl4pPr>
            <a:lvl5pPr marL="0" indent="0" algn="l">
              <a:buFont typeface="Arial" panose="020B0604020202020204" pitchFamily="34" charset="0"/>
              <a:buChar char="​"/>
              <a:defRPr sz="2000"/>
            </a:lvl5pPr>
            <a:lvl6pPr marL="0" indent="0" algn="l">
              <a:buFont typeface="Arial" panose="020B0604020202020204" pitchFamily="34" charset="0"/>
              <a:buChar char="​"/>
              <a:defRPr sz="2000"/>
            </a:lvl6pPr>
            <a:lvl7pPr marL="0" indent="0" algn="l">
              <a:buFont typeface="Arial" panose="020B0604020202020204" pitchFamily="34" charset="0"/>
              <a:buChar char="​"/>
              <a:defRPr sz="2000"/>
            </a:lvl7pPr>
            <a:lvl8pPr marL="0" indent="0" algn="l">
              <a:buFont typeface="Arial" panose="020B0604020202020204" pitchFamily="34" charset="0"/>
              <a:buChar char="​"/>
              <a:defRPr sz="2000"/>
            </a:lvl8pPr>
            <a:lvl9pPr marL="0" indent="0" algn="l">
              <a:buFont typeface="Arial" panose="020B0604020202020204" pitchFamily="34" charset="0"/>
              <a:buChar char="​"/>
              <a:defRPr sz="2000"/>
            </a:lvl9pPr>
          </a:lstStyle>
          <a:p>
            <a:r>
              <a:rPr lang="da-DK"/>
              <a:t>Underoverskrift i op til tre linjer</a:t>
            </a:r>
          </a:p>
        </p:txBody>
      </p:sp>
      <p:pic>
        <p:nvPicPr>
          <p:cNvPr id="10" name="Graphic 9">
            <a:extLst>
              <a:ext uri="{FF2B5EF4-FFF2-40B4-BE49-F238E27FC236}">
                <a16:creationId xmlns:a16="http://schemas.microsoft.com/office/drawing/2014/main" id="{22E15666-313B-4581-BF7B-ED8EA26410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9137" y="6041736"/>
            <a:ext cx="2088000" cy="242590"/>
          </a:xfrm>
          <a:prstGeom prst="rect">
            <a:avLst/>
          </a:prstGeom>
        </p:spPr>
      </p:pic>
      <p:sp>
        <p:nvSpPr>
          <p:cNvPr id="14" name="Date Placeholder 2">
            <a:extLst>
              <a:ext uri="{FF2B5EF4-FFF2-40B4-BE49-F238E27FC236}">
                <a16:creationId xmlns:a16="http://schemas.microsoft.com/office/drawing/2014/main" id="{3AD2B5F0-D156-405A-8C92-23600B11522E}"/>
              </a:ext>
            </a:extLst>
          </p:cNvPr>
          <p:cNvSpPr>
            <a:spLocks noGrp="1"/>
          </p:cNvSpPr>
          <p:nvPr>
            <p:ph type="dt" sz="half" idx="10"/>
          </p:nvPr>
        </p:nvSpPr>
        <p:spPr>
          <a:xfrm>
            <a:off x="0" y="6858000"/>
            <a:ext cx="0" cy="0"/>
          </a:xfrm>
        </p:spPr>
        <p:txBody>
          <a:bodyPr/>
          <a:lstStyle>
            <a:lvl1pPr>
              <a:defRPr>
                <a:noFill/>
              </a:defRPr>
            </a:lvl1pPr>
          </a:lstStyle>
          <a:p>
            <a:fld id="{0B866ABB-10DB-4512-AF51-6EB03DED569A}" type="datetimeFigureOut">
              <a:rPr lang="da-DK" smtClean="0"/>
              <a:t>15-10-2026</a:t>
            </a:fld>
            <a:endParaRPr lang="da-DK"/>
          </a:p>
        </p:txBody>
      </p:sp>
      <p:sp>
        <p:nvSpPr>
          <p:cNvPr id="15" name="Footer Placeholder 3">
            <a:extLst>
              <a:ext uri="{FF2B5EF4-FFF2-40B4-BE49-F238E27FC236}">
                <a16:creationId xmlns:a16="http://schemas.microsoft.com/office/drawing/2014/main" id="{6EE00F49-4F41-4C9B-8FD6-9BF96F01D674}"/>
              </a:ext>
            </a:extLst>
          </p:cNvPr>
          <p:cNvSpPr>
            <a:spLocks noGrp="1"/>
          </p:cNvSpPr>
          <p:nvPr>
            <p:ph type="ftr" sz="quarter" idx="11"/>
          </p:nvPr>
        </p:nvSpPr>
        <p:spPr>
          <a:xfrm>
            <a:off x="0" y="6858000"/>
            <a:ext cx="0" cy="0"/>
          </a:xfrm>
        </p:spPr>
        <p:txBody>
          <a:bodyPr/>
          <a:lstStyle>
            <a:lvl1pPr>
              <a:defRPr>
                <a:noFill/>
              </a:defRPr>
            </a:lvl1pPr>
          </a:lstStyle>
          <a:p>
            <a:endParaRPr lang="da-DK"/>
          </a:p>
        </p:txBody>
      </p:sp>
      <p:sp>
        <p:nvSpPr>
          <p:cNvPr id="16" name="Slide Number Placeholder 4">
            <a:extLst>
              <a:ext uri="{FF2B5EF4-FFF2-40B4-BE49-F238E27FC236}">
                <a16:creationId xmlns:a16="http://schemas.microsoft.com/office/drawing/2014/main" id="{51E7F59E-73E1-4E35-BCDE-1813D5B91911}"/>
              </a:ext>
            </a:extLst>
          </p:cNvPr>
          <p:cNvSpPr>
            <a:spLocks noGrp="1"/>
          </p:cNvSpPr>
          <p:nvPr>
            <p:ph type="sldNum" sz="quarter" idx="12"/>
          </p:nvPr>
        </p:nvSpPr>
        <p:spPr>
          <a:xfrm flipV="1">
            <a:off x="0" y="6858000"/>
            <a:ext cx="0" cy="0"/>
          </a:xfrm>
        </p:spPr>
        <p:txBody>
          <a:bodyPr/>
          <a:lstStyle>
            <a:lvl1pPr>
              <a:defRPr>
                <a:noFill/>
              </a:defRPr>
            </a:lvl1pPr>
          </a:lstStyle>
          <a:p>
            <a:fld id="{73FE51BC-AEFE-4A94-9DA7-B08FF71FC501}" type="slidenum">
              <a:rPr lang="da-DK" smtClean="0"/>
              <a:t>‹nr.›</a:t>
            </a:fld>
            <a:endParaRPr lang="da-DK"/>
          </a:p>
        </p:txBody>
      </p:sp>
    </p:spTree>
    <p:extLst>
      <p:ext uri="{BB962C8B-B14F-4D97-AF65-F5344CB8AC3E}">
        <p14:creationId xmlns:p14="http://schemas.microsoft.com/office/powerpoint/2010/main" val="3996236608"/>
      </p:ext>
    </p:extLst>
  </p:cSld>
  <p:clrMapOvr>
    <a:masterClrMapping/>
  </p:clrMapOvr>
  <p:extLst>
    <p:ext uri="{DCECCB84-F9BA-43D5-87BE-67443E8EF086}">
      <p15:sldGuideLst xmlns:p15="http://schemas.microsoft.com/office/powerpoint/2012/main">
        <p15:guide id="1" pos="553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Forside C">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9137" y="719139"/>
            <a:ext cx="7167563" cy="2799814"/>
          </a:xfrm>
        </p:spPr>
        <p:txBody>
          <a:bodyPr anchor="b"/>
          <a:lstStyle>
            <a:lvl1pPr algn="l">
              <a:lnSpc>
                <a:spcPct val="74000"/>
              </a:lnSpc>
              <a:defRPr sz="9000">
                <a:solidFill>
                  <a:schemeClr val="accent1"/>
                </a:solidFill>
              </a:defRPr>
            </a:lvl1pPr>
          </a:lstStyle>
          <a:p>
            <a:r>
              <a:rPr lang="da-DK"/>
              <a:t>Overskrift i flere linjer</a:t>
            </a:r>
          </a:p>
        </p:txBody>
      </p:sp>
      <p:sp>
        <p:nvSpPr>
          <p:cNvPr id="3" name="Subtitle 2"/>
          <p:cNvSpPr>
            <a:spLocks noGrp="1"/>
          </p:cNvSpPr>
          <p:nvPr>
            <p:ph type="subTitle" idx="1" hasCustomPrompt="1"/>
          </p:nvPr>
        </p:nvSpPr>
        <p:spPr>
          <a:xfrm>
            <a:off x="719137" y="3481898"/>
            <a:ext cx="7167563" cy="2360101"/>
          </a:xfrm>
        </p:spPr>
        <p:txBody>
          <a:bodyPr/>
          <a:lstStyle>
            <a:lvl1pPr marL="0" indent="0" algn="l">
              <a:lnSpc>
                <a:spcPct val="74000"/>
              </a:lnSpc>
              <a:spcBef>
                <a:spcPts val="0"/>
              </a:spcBef>
              <a:spcAft>
                <a:spcPts val="0"/>
              </a:spcAft>
              <a:buFont typeface="Arial" panose="020B0604020202020204" pitchFamily="34" charset="0"/>
              <a:buChar char="​"/>
              <a:defRPr sz="9000">
                <a:solidFill>
                  <a:schemeClr val="accent2"/>
                </a:solidFill>
                <a:latin typeface="+mj-lt"/>
              </a:defRPr>
            </a:lvl1pPr>
            <a:lvl2pPr marL="0" indent="0" algn="l">
              <a:buFont typeface="Arial" panose="020B0604020202020204" pitchFamily="34" charset="0"/>
              <a:buNone/>
              <a:defRPr sz="13000">
                <a:solidFill>
                  <a:schemeClr val="bg2"/>
                </a:solidFill>
              </a:defRPr>
            </a:lvl2pPr>
            <a:lvl3pPr marL="0" indent="0" algn="l">
              <a:buFont typeface="Arial" panose="020B0604020202020204" pitchFamily="34" charset="0"/>
              <a:buChar char="​"/>
              <a:defRPr sz="2000"/>
            </a:lvl3pPr>
            <a:lvl4pPr marL="0" indent="0" algn="l">
              <a:buFont typeface="Arial" panose="020B0604020202020204" pitchFamily="34" charset="0"/>
              <a:buChar char="​"/>
              <a:defRPr sz="2000"/>
            </a:lvl4pPr>
            <a:lvl5pPr marL="0" indent="0" algn="l">
              <a:buFont typeface="Arial" panose="020B0604020202020204" pitchFamily="34" charset="0"/>
              <a:buChar char="​"/>
              <a:defRPr sz="2000"/>
            </a:lvl5pPr>
            <a:lvl6pPr marL="0" indent="0" algn="l">
              <a:buFont typeface="Arial" panose="020B0604020202020204" pitchFamily="34" charset="0"/>
              <a:buChar char="​"/>
              <a:defRPr sz="2000"/>
            </a:lvl6pPr>
            <a:lvl7pPr marL="0" indent="0" algn="l">
              <a:buFont typeface="Arial" panose="020B0604020202020204" pitchFamily="34" charset="0"/>
              <a:buChar char="​"/>
              <a:defRPr sz="2000"/>
            </a:lvl7pPr>
            <a:lvl8pPr marL="0" indent="0" algn="l">
              <a:buFont typeface="Arial" panose="020B0604020202020204" pitchFamily="34" charset="0"/>
              <a:buChar char="​"/>
              <a:defRPr sz="2000"/>
            </a:lvl8pPr>
            <a:lvl9pPr marL="0" indent="0" algn="l">
              <a:buFont typeface="Arial" panose="020B0604020202020204" pitchFamily="34" charset="0"/>
              <a:buChar char="​"/>
              <a:defRPr sz="2000"/>
            </a:lvl9pPr>
          </a:lstStyle>
          <a:p>
            <a:r>
              <a:rPr lang="da-DK"/>
              <a:t>fortsætter her i flere linjer</a:t>
            </a:r>
          </a:p>
        </p:txBody>
      </p:sp>
      <p:pic>
        <p:nvPicPr>
          <p:cNvPr id="10" name="Graphic 9">
            <a:extLst>
              <a:ext uri="{FF2B5EF4-FFF2-40B4-BE49-F238E27FC236}">
                <a16:creationId xmlns:a16="http://schemas.microsoft.com/office/drawing/2014/main" id="{22E15666-313B-4581-BF7B-ED8EA26410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9137" y="6041736"/>
            <a:ext cx="2088000" cy="242590"/>
          </a:xfrm>
          <a:prstGeom prst="rect">
            <a:avLst/>
          </a:prstGeom>
        </p:spPr>
      </p:pic>
      <p:sp>
        <p:nvSpPr>
          <p:cNvPr id="5" name="Content Placeholder 4">
            <a:extLst>
              <a:ext uri="{FF2B5EF4-FFF2-40B4-BE49-F238E27FC236}">
                <a16:creationId xmlns:a16="http://schemas.microsoft.com/office/drawing/2014/main" id="{4FFB6687-AD98-48A0-A03D-B09ABA38D053}"/>
              </a:ext>
            </a:extLst>
          </p:cNvPr>
          <p:cNvSpPr>
            <a:spLocks noGrp="1"/>
          </p:cNvSpPr>
          <p:nvPr>
            <p:ph sz="quarter" idx="13" hasCustomPrompt="1"/>
          </p:nvPr>
        </p:nvSpPr>
        <p:spPr>
          <a:xfrm>
            <a:off x="8202440" y="719139"/>
            <a:ext cx="3268834" cy="5122860"/>
          </a:xfrm>
        </p:spPr>
        <p:txBody>
          <a:bodyPr/>
          <a:lstStyle>
            <a:lvl1pPr marL="0" indent="0">
              <a:buNone/>
              <a:defRPr sz="1800">
                <a:solidFill>
                  <a:schemeClr val="bg1"/>
                </a:solidFill>
                <a:latin typeface="+mn-lt"/>
              </a:defRPr>
            </a:lvl1pPr>
            <a:lvl2pPr marL="216000" indent="0">
              <a:buNone/>
              <a:defRPr/>
            </a:lvl2pPr>
          </a:lstStyle>
          <a:p>
            <a:pPr lvl="0"/>
            <a:r>
              <a:rPr lang="da-DK" noProof="0"/>
              <a:t>Indsæt valgfrit ikon her. Kopiér ikon fra ikon-</a:t>
            </a:r>
            <a:r>
              <a:rPr lang="da-DK" noProof="1"/>
              <a:t>slidene</a:t>
            </a:r>
            <a:r>
              <a:rPr lang="da-DK" noProof="0"/>
              <a:t> i denne præsentation. Klik på pladsholderen og Sæt ind. Skalér ikonet til ca. 15 cm højde og placér ikonet til højre for teksten</a:t>
            </a:r>
          </a:p>
        </p:txBody>
      </p:sp>
      <p:sp>
        <p:nvSpPr>
          <p:cNvPr id="14" name="Date Placeholder 2">
            <a:extLst>
              <a:ext uri="{FF2B5EF4-FFF2-40B4-BE49-F238E27FC236}">
                <a16:creationId xmlns:a16="http://schemas.microsoft.com/office/drawing/2014/main" id="{3AD2B5F0-D156-405A-8C92-23600B11522E}"/>
              </a:ext>
            </a:extLst>
          </p:cNvPr>
          <p:cNvSpPr>
            <a:spLocks noGrp="1"/>
          </p:cNvSpPr>
          <p:nvPr>
            <p:ph type="dt" sz="half" idx="10"/>
          </p:nvPr>
        </p:nvSpPr>
        <p:spPr>
          <a:xfrm>
            <a:off x="0" y="6858000"/>
            <a:ext cx="0" cy="0"/>
          </a:xfrm>
        </p:spPr>
        <p:txBody>
          <a:bodyPr/>
          <a:lstStyle>
            <a:lvl1pPr>
              <a:defRPr>
                <a:noFill/>
              </a:defRPr>
            </a:lvl1pPr>
          </a:lstStyle>
          <a:p>
            <a:fld id="{0B866ABB-10DB-4512-AF51-6EB03DED569A}" type="datetimeFigureOut">
              <a:rPr lang="da-DK" smtClean="0"/>
              <a:t>15-10-2026</a:t>
            </a:fld>
            <a:endParaRPr lang="da-DK"/>
          </a:p>
        </p:txBody>
      </p:sp>
      <p:sp>
        <p:nvSpPr>
          <p:cNvPr id="15" name="Footer Placeholder 3">
            <a:extLst>
              <a:ext uri="{FF2B5EF4-FFF2-40B4-BE49-F238E27FC236}">
                <a16:creationId xmlns:a16="http://schemas.microsoft.com/office/drawing/2014/main" id="{6EE00F49-4F41-4C9B-8FD6-9BF96F01D674}"/>
              </a:ext>
            </a:extLst>
          </p:cNvPr>
          <p:cNvSpPr>
            <a:spLocks noGrp="1"/>
          </p:cNvSpPr>
          <p:nvPr>
            <p:ph type="ftr" sz="quarter" idx="11"/>
          </p:nvPr>
        </p:nvSpPr>
        <p:spPr>
          <a:xfrm>
            <a:off x="0" y="6858000"/>
            <a:ext cx="0" cy="0"/>
          </a:xfrm>
        </p:spPr>
        <p:txBody>
          <a:bodyPr/>
          <a:lstStyle>
            <a:lvl1pPr>
              <a:defRPr>
                <a:noFill/>
              </a:defRPr>
            </a:lvl1pPr>
          </a:lstStyle>
          <a:p>
            <a:endParaRPr lang="da-DK"/>
          </a:p>
        </p:txBody>
      </p:sp>
      <p:sp>
        <p:nvSpPr>
          <p:cNvPr id="16" name="Slide Number Placeholder 4">
            <a:extLst>
              <a:ext uri="{FF2B5EF4-FFF2-40B4-BE49-F238E27FC236}">
                <a16:creationId xmlns:a16="http://schemas.microsoft.com/office/drawing/2014/main" id="{51E7F59E-73E1-4E35-BCDE-1813D5B91911}"/>
              </a:ext>
            </a:extLst>
          </p:cNvPr>
          <p:cNvSpPr>
            <a:spLocks noGrp="1"/>
          </p:cNvSpPr>
          <p:nvPr>
            <p:ph type="sldNum" sz="quarter" idx="12"/>
          </p:nvPr>
        </p:nvSpPr>
        <p:spPr>
          <a:xfrm flipV="1">
            <a:off x="0" y="6858000"/>
            <a:ext cx="0" cy="0"/>
          </a:xfrm>
        </p:spPr>
        <p:txBody>
          <a:bodyPr/>
          <a:lstStyle>
            <a:lvl1pPr>
              <a:defRPr>
                <a:noFill/>
              </a:defRPr>
            </a:lvl1pPr>
          </a:lstStyle>
          <a:p>
            <a:fld id="{73FE51BC-AEFE-4A94-9DA7-B08FF71FC501}" type="slidenum">
              <a:rPr lang="da-DK" smtClean="0"/>
              <a:t>‹nr.›</a:t>
            </a:fld>
            <a:endParaRPr lang="da-DK"/>
          </a:p>
        </p:txBody>
      </p:sp>
    </p:spTree>
    <p:extLst>
      <p:ext uri="{BB962C8B-B14F-4D97-AF65-F5344CB8AC3E}">
        <p14:creationId xmlns:p14="http://schemas.microsoft.com/office/powerpoint/2010/main" val="2651196904"/>
      </p:ext>
    </p:extLst>
  </p:cSld>
  <p:clrMapOvr>
    <a:masterClrMapping/>
  </p:clrMapOvr>
  <p:extLst>
    <p:ext uri="{DCECCB84-F9BA-43D5-87BE-67443E8EF086}">
      <p15:sldGuideLst xmlns:p15="http://schemas.microsoft.com/office/powerpoint/2012/main">
        <p15:guide id="1" pos="496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Forside D">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22E15666-313B-4581-BF7B-ED8EA26410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9138" y="3002388"/>
            <a:ext cx="6624000" cy="769595"/>
          </a:xfrm>
          <a:prstGeom prst="rect">
            <a:avLst/>
          </a:prstGeom>
        </p:spPr>
      </p:pic>
      <p:pic>
        <p:nvPicPr>
          <p:cNvPr id="12" name="Graphic 11">
            <a:extLst>
              <a:ext uri="{FF2B5EF4-FFF2-40B4-BE49-F238E27FC236}">
                <a16:creationId xmlns:a16="http://schemas.microsoft.com/office/drawing/2014/main" id="{548456A7-8F18-4701-940A-EDEB9E73CB5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r="16563"/>
          <a:stretch>
            <a:fillRect/>
          </a:stretch>
        </p:blipFill>
        <p:spPr>
          <a:xfrm>
            <a:off x="8296520" y="2687651"/>
            <a:ext cx="3895481" cy="3474000"/>
          </a:xfrm>
          <a:custGeom>
            <a:avLst/>
            <a:gdLst>
              <a:gd name="connsiteX0" fmla="*/ 0 w 3895481"/>
              <a:gd name="connsiteY0" fmla="*/ 0 h 3474000"/>
              <a:gd name="connsiteX1" fmla="*/ 3895481 w 3895481"/>
              <a:gd name="connsiteY1" fmla="*/ 0 h 3474000"/>
              <a:gd name="connsiteX2" fmla="*/ 3895481 w 3895481"/>
              <a:gd name="connsiteY2" fmla="*/ 3474000 h 3474000"/>
              <a:gd name="connsiteX3" fmla="*/ 0 w 3895481"/>
              <a:gd name="connsiteY3" fmla="*/ 3474000 h 3474000"/>
            </a:gdLst>
            <a:ahLst/>
            <a:cxnLst>
              <a:cxn ang="0">
                <a:pos x="connsiteX0" y="connsiteY0"/>
              </a:cxn>
              <a:cxn ang="0">
                <a:pos x="connsiteX1" y="connsiteY1"/>
              </a:cxn>
              <a:cxn ang="0">
                <a:pos x="connsiteX2" y="connsiteY2"/>
              </a:cxn>
              <a:cxn ang="0">
                <a:pos x="connsiteX3" y="connsiteY3"/>
              </a:cxn>
            </a:cxnLst>
            <a:rect l="l" t="t" r="r" b="b"/>
            <a:pathLst>
              <a:path w="3895481" h="3474000">
                <a:moveTo>
                  <a:pt x="0" y="0"/>
                </a:moveTo>
                <a:lnTo>
                  <a:pt x="3895481" y="0"/>
                </a:lnTo>
                <a:lnTo>
                  <a:pt x="3895481" y="3474000"/>
                </a:lnTo>
                <a:lnTo>
                  <a:pt x="0" y="3474000"/>
                </a:lnTo>
                <a:close/>
              </a:path>
            </a:pathLst>
          </a:custGeom>
        </p:spPr>
      </p:pic>
      <p:sp>
        <p:nvSpPr>
          <p:cNvPr id="14" name="Date Placeholder 2">
            <a:extLst>
              <a:ext uri="{FF2B5EF4-FFF2-40B4-BE49-F238E27FC236}">
                <a16:creationId xmlns:a16="http://schemas.microsoft.com/office/drawing/2014/main" id="{3AD2B5F0-D156-405A-8C92-23600B11522E}"/>
              </a:ext>
            </a:extLst>
          </p:cNvPr>
          <p:cNvSpPr>
            <a:spLocks noGrp="1"/>
          </p:cNvSpPr>
          <p:nvPr>
            <p:ph type="dt" sz="half" idx="10"/>
          </p:nvPr>
        </p:nvSpPr>
        <p:spPr>
          <a:xfrm>
            <a:off x="0" y="6858000"/>
            <a:ext cx="0" cy="0"/>
          </a:xfrm>
        </p:spPr>
        <p:txBody>
          <a:bodyPr/>
          <a:lstStyle>
            <a:lvl1pPr>
              <a:defRPr>
                <a:noFill/>
              </a:defRPr>
            </a:lvl1pPr>
          </a:lstStyle>
          <a:p>
            <a:fld id="{0B866ABB-10DB-4512-AF51-6EB03DED569A}" type="datetimeFigureOut">
              <a:rPr lang="da-DK" smtClean="0"/>
              <a:t>15-10-2026</a:t>
            </a:fld>
            <a:endParaRPr lang="da-DK"/>
          </a:p>
        </p:txBody>
      </p:sp>
      <p:sp>
        <p:nvSpPr>
          <p:cNvPr id="15" name="Footer Placeholder 3">
            <a:extLst>
              <a:ext uri="{FF2B5EF4-FFF2-40B4-BE49-F238E27FC236}">
                <a16:creationId xmlns:a16="http://schemas.microsoft.com/office/drawing/2014/main" id="{6EE00F49-4F41-4C9B-8FD6-9BF96F01D674}"/>
              </a:ext>
            </a:extLst>
          </p:cNvPr>
          <p:cNvSpPr>
            <a:spLocks noGrp="1"/>
          </p:cNvSpPr>
          <p:nvPr>
            <p:ph type="ftr" sz="quarter" idx="11"/>
          </p:nvPr>
        </p:nvSpPr>
        <p:spPr>
          <a:xfrm>
            <a:off x="0" y="6858000"/>
            <a:ext cx="0" cy="0"/>
          </a:xfrm>
        </p:spPr>
        <p:txBody>
          <a:bodyPr/>
          <a:lstStyle>
            <a:lvl1pPr>
              <a:defRPr>
                <a:noFill/>
              </a:defRPr>
            </a:lvl1pPr>
          </a:lstStyle>
          <a:p>
            <a:endParaRPr lang="da-DK"/>
          </a:p>
        </p:txBody>
      </p:sp>
      <p:sp>
        <p:nvSpPr>
          <p:cNvPr id="16" name="Slide Number Placeholder 4">
            <a:extLst>
              <a:ext uri="{FF2B5EF4-FFF2-40B4-BE49-F238E27FC236}">
                <a16:creationId xmlns:a16="http://schemas.microsoft.com/office/drawing/2014/main" id="{51E7F59E-73E1-4E35-BCDE-1813D5B91911}"/>
              </a:ext>
            </a:extLst>
          </p:cNvPr>
          <p:cNvSpPr>
            <a:spLocks noGrp="1"/>
          </p:cNvSpPr>
          <p:nvPr>
            <p:ph type="sldNum" sz="quarter" idx="12"/>
          </p:nvPr>
        </p:nvSpPr>
        <p:spPr>
          <a:xfrm flipV="1">
            <a:off x="0" y="6858000"/>
            <a:ext cx="0" cy="0"/>
          </a:xfrm>
        </p:spPr>
        <p:txBody>
          <a:bodyPr/>
          <a:lstStyle>
            <a:lvl1pPr>
              <a:defRPr>
                <a:noFill/>
              </a:defRPr>
            </a:lvl1pPr>
          </a:lstStyle>
          <a:p>
            <a:fld id="{73FE51BC-AEFE-4A94-9DA7-B08FF71FC501}" type="slidenum">
              <a:rPr lang="da-DK" smtClean="0"/>
              <a:t>‹nr.›</a:t>
            </a:fld>
            <a:endParaRPr lang="da-DK"/>
          </a:p>
        </p:txBody>
      </p:sp>
    </p:spTree>
    <p:extLst>
      <p:ext uri="{BB962C8B-B14F-4D97-AF65-F5344CB8AC3E}">
        <p14:creationId xmlns:p14="http://schemas.microsoft.com/office/powerpoint/2010/main" val="2752824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og indhold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noProof="0"/>
              <a:t>Klik for at tilføje titel i op til to linjer</a:t>
            </a:r>
          </a:p>
        </p:txBody>
      </p:sp>
      <p:sp>
        <p:nvSpPr>
          <p:cNvPr id="3" name="Content Placeholder 2"/>
          <p:cNvSpPr>
            <a:spLocks noGrp="1"/>
          </p:cNvSpPr>
          <p:nvPr>
            <p:ph idx="1" hasCustomPrompt="1"/>
          </p:nvPr>
        </p:nvSpPr>
        <p:spPr/>
        <p:txBody>
          <a:bodyPr/>
          <a:lstStyle>
            <a:lvl1pPr>
              <a:defRPr/>
            </a:lvl1pPr>
          </a:lstStyle>
          <a:p>
            <a:pPr lvl="0"/>
            <a:r>
              <a:rPr lang="da-DK" noProof="0"/>
              <a:t>Klik for at tilføje tekst</a:t>
            </a:r>
          </a:p>
          <a:p>
            <a:pPr lvl="1"/>
            <a:r>
              <a:rPr lang="da-DK" noProof="0"/>
              <a:t>Second </a:t>
            </a:r>
            <a:r>
              <a:rPr lang="da-DK" noProof="0" err="1"/>
              <a:t>level</a:t>
            </a:r>
            <a:endParaRPr lang="da-DK" noProof="0"/>
          </a:p>
          <a:p>
            <a:pPr lvl="2"/>
            <a:r>
              <a:rPr lang="da-DK" noProof="0"/>
              <a:t>Third </a:t>
            </a:r>
            <a:r>
              <a:rPr lang="da-DK" noProof="0" err="1"/>
              <a:t>level</a:t>
            </a:r>
            <a:endParaRPr lang="da-DK" noProof="0"/>
          </a:p>
          <a:p>
            <a:pPr lvl="3"/>
            <a:r>
              <a:rPr lang="da-DK" noProof="0" err="1"/>
              <a:t>Fourth</a:t>
            </a:r>
            <a:r>
              <a:rPr lang="da-DK" noProof="0"/>
              <a:t> </a:t>
            </a:r>
            <a:r>
              <a:rPr lang="da-DK" noProof="0" err="1"/>
              <a:t>level</a:t>
            </a:r>
            <a:endParaRPr lang="da-DK" noProof="0"/>
          </a:p>
          <a:p>
            <a:pPr lvl="4"/>
            <a:r>
              <a:rPr lang="da-DK" noProof="0"/>
              <a:t>Fifth </a:t>
            </a:r>
            <a:r>
              <a:rPr lang="da-DK" noProof="0" err="1"/>
              <a:t>level</a:t>
            </a:r>
            <a:endParaRPr lang="da-DK" noProof="0"/>
          </a:p>
        </p:txBody>
      </p:sp>
      <p:sp>
        <p:nvSpPr>
          <p:cNvPr id="7" name="Date Placeholder 6" hidden="1">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fld id="{0B866ABB-10DB-4512-AF51-6EB03DED569A}" type="datetimeFigureOut">
              <a:rPr lang="da-DK" smtClean="0"/>
              <a:t>15-10-2026</a:t>
            </a:fld>
            <a:endParaRPr lang="da-DK"/>
          </a:p>
        </p:txBody>
      </p:sp>
      <p:sp>
        <p:nvSpPr>
          <p:cNvPr id="8" name="Footer Placeholder 7" hidden="1">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73FE51BC-AEFE-4A94-9DA7-B08FF71FC501}" type="slidenum">
              <a:rPr lang="da-DK" smtClean="0"/>
              <a:t>‹nr.›</a:t>
            </a:fld>
            <a:endParaRPr lang="da-DK"/>
          </a:p>
        </p:txBody>
      </p:sp>
    </p:spTree>
    <p:extLst>
      <p:ext uri="{BB962C8B-B14F-4D97-AF65-F5344CB8AC3E}">
        <p14:creationId xmlns:p14="http://schemas.microsoft.com/office/powerpoint/2010/main" val="4021803815"/>
      </p:ext>
    </p:extLst>
  </p:cSld>
  <p:clrMapOvr>
    <a:masterClrMapping/>
  </p:clrMapOvr>
  <p:extLst>
    <p:ext uri="{DCECCB84-F9BA-43D5-87BE-67443E8EF086}">
      <p15:sldGuideLst xmlns:p15="http://schemas.microsoft.com/office/powerpoint/2012/main">
        <p15:guide id="1" pos="449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og indhold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139" y="692604"/>
            <a:ext cx="6408736" cy="1296698"/>
          </a:xfrm>
        </p:spPr>
        <p:txBody>
          <a:bodyPr/>
          <a:lstStyle>
            <a:lvl1pPr>
              <a:defRPr sz="3100"/>
            </a:lvl1pPr>
          </a:lstStyle>
          <a:p>
            <a:r>
              <a:rPr lang="da-DK" noProof="0"/>
              <a:t>Klik for at tilføje titel i op til tre linjer</a:t>
            </a:r>
          </a:p>
        </p:txBody>
      </p:sp>
      <p:sp>
        <p:nvSpPr>
          <p:cNvPr id="3" name="Content Placeholder 2"/>
          <p:cNvSpPr>
            <a:spLocks noGrp="1"/>
          </p:cNvSpPr>
          <p:nvPr>
            <p:ph idx="1" hasCustomPrompt="1"/>
          </p:nvPr>
        </p:nvSpPr>
        <p:spPr/>
        <p:txBody>
          <a:bodyPr/>
          <a:lstStyle>
            <a:lvl1pPr>
              <a:defRPr/>
            </a:lvl1pPr>
          </a:lstStyle>
          <a:p>
            <a:pPr lvl="0"/>
            <a:r>
              <a:rPr lang="da-DK" noProof="0"/>
              <a:t>Klik for at tilføje tekst</a:t>
            </a:r>
          </a:p>
          <a:p>
            <a:pPr lvl="1"/>
            <a:r>
              <a:rPr lang="da-DK" noProof="0"/>
              <a:t>Second </a:t>
            </a:r>
            <a:r>
              <a:rPr lang="da-DK" noProof="0" err="1"/>
              <a:t>level</a:t>
            </a:r>
            <a:endParaRPr lang="da-DK" noProof="0"/>
          </a:p>
          <a:p>
            <a:pPr lvl="2"/>
            <a:r>
              <a:rPr lang="da-DK" noProof="0"/>
              <a:t>Third </a:t>
            </a:r>
            <a:r>
              <a:rPr lang="da-DK" noProof="0" err="1"/>
              <a:t>level</a:t>
            </a:r>
            <a:endParaRPr lang="da-DK" noProof="0"/>
          </a:p>
          <a:p>
            <a:pPr lvl="3"/>
            <a:r>
              <a:rPr lang="da-DK" noProof="0" err="1"/>
              <a:t>Fourth</a:t>
            </a:r>
            <a:r>
              <a:rPr lang="da-DK" noProof="0"/>
              <a:t> </a:t>
            </a:r>
            <a:r>
              <a:rPr lang="da-DK" noProof="0" err="1"/>
              <a:t>level</a:t>
            </a:r>
            <a:endParaRPr lang="da-DK" noProof="0"/>
          </a:p>
          <a:p>
            <a:pPr lvl="4"/>
            <a:r>
              <a:rPr lang="da-DK" noProof="0"/>
              <a:t>Fifth </a:t>
            </a:r>
            <a:r>
              <a:rPr lang="da-DK" noProof="0" err="1"/>
              <a:t>level</a:t>
            </a:r>
            <a:endParaRPr lang="da-DK" noProof="0"/>
          </a:p>
        </p:txBody>
      </p:sp>
      <p:sp>
        <p:nvSpPr>
          <p:cNvPr id="7" name="Date Placeholder 6" hidden="1">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fld id="{0B866ABB-10DB-4512-AF51-6EB03DED569A}" type="datetimeFigureOut">
              <a:rPr lang="da-DK" smtClean="0"/>
              <a:t>15-10-2026</a:t>
            </a:fld>
            <a:endParaRPr lang="da-DK"/>
          </a:p>
        </p:txBody>
      </p:sp>
      <p:sp>
        <p:nvSpPr>
          <p:cNvPr id="8" name="Footer Placeholder 7" hidden="1">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73FE51BC-AEFE-4A94-9DA7-B08FF71FC501}" type="slidenum">
              <a:rPr lang="da-DK" smtClean="0"/>
              <a:t>‹nr.›</a:t>
            </a:fld>
            <a:endParaRPr lang="da-DK"/>
          </a:p>
        </p:txBody>
      </p:sp>
    </p:spTree>
    <p:extLst>
      <p:ext uri="{BB962C8B-B14F-4D97-AF65-F5344CB8AC3E}">
        <p14:creationId xmlns:p14="http://schemas.microsoft.com/office/powerpoint/2010/main" val="2516279675"/>
      </p:ext>
    </p:extLst>
  </p:cSld>
  <p:clrMapOvr>
    <a:masterClrMapping/>
  </p:clrMapOvr>
  <p:extLst>
    <p:ext uri="{DCECCB84-F9BA-43D5-87BE-67443E8EF086}">
      <p15:sldGuideLst xmlns:p15="http://schemas.microsoft.com/office/powerpoint/2012/main">
        <p15:guide id="1" pos="449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og indhold C">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138" y="692604"/>
            <a:ext cx="6408737" cy="862927"/>
          </a:xfrm>
        </p:spPr>
        <p:txBody>
          <a:bodyPr/>
          <a:lstStyle>
            <a:lvl1pPr>
              <a:defRPr sz="3100"/>
            </a:lvl1pPr>
          </a:lstStyle>
          <a:p>
            <a:r>
              <a:rPr lang="da-DK" noProof="0"/>
              <a:t>Klik for at tilføje titel i op til to linjer</a:t>
            </a:r>
          </a:p>
        </p:txBody>
      </p:sp>
      <p:sp>
        <p:nvSpPr>
          <p:cNvPr id="3" name="Content Placeholder 2"/>
          <p:cNvSpPr>
            <a:spLocks noGrp="1"/>
          </p:cNvSpPr>
          <p:nvPr>
            <p:ph idx="1" hasCustomPrompt="1"/>
          </p:nvPr>
        </p:nvSpPr>
        <p:spPr>
          <a:xfrm>
            <a:off x="719139" y="1789201"/>
            <a:ext cx="6408736" cy="4052800"/>
          </a:xfrm>
        </p:spPr>
        <p:txBody>
          <a:bodyPr/>
          <a:lstStyle>
            <a:lvl1pPr>
              <a:defRPr/>
            </a:lvl1pPr>
          </a:lstStyle>
          <a:p>
            <a:pPr lvl="0"/>
            <a:r>
              <a:rPr lang="da-DK" noProof="0"/>
              <a:t>Klik for at tilføje tekst</a:t>
            </a:r>
          </a:p>
          <a:p>
            <a:pPr lvl="1"/>
            <a:r>
              <a:rPr lang="da-DK" noProof="0"/>
              <a:t>Second </a:t>
            </a:r>
            <a:r>
              <a:rPr lang="da-DK" noProof="0" err="1"/>
              <a:t>level</a:t>
            </a:r>
            <a:endParaRPr lang="da-DK" noProof="0"/>
          </a:p>
          <a:p>
            <a:pPr lvl="2"/>
            <a:r>
              <a:rPr lang="da-DK" noProof="0"/>
              <a:t>Third </a:t>
            </a:r>
            <a:r>
              <a:rPr lang="da-DK" noProof="0" err="1"/>
              <a:t>level</a:t>
            </a:r>
            <a:endParaRPr lang="da-DK" noProof="0"/>
          </a:p>
          <a:p>
            <a:pPr lvl="3"/>
            <a:r>
              <a:rPr lang="da-DK" noProof="0" err="1"/>
              <a:t>Fourth</a:t>
            </a:r>
            <a:r>
              <a:rPr lang="da-DK" noProof="0"/>
              <a:t> </a:t>
            </a:r>
            <a:r>
              <a:rPr lang="da-DK" noProof="0" err="1"/>
              <a:t>level</a:t>
            </a:r>
            <a:endParaRPr lang="da-DK" noProof="0"/>
          </a:p>
          <a:p>
            <a:pPr lvl="4"/>
            <a:r>
              <a:rPr lang="da-DK" noProof="0"/>
              <a:t>Fifth </a:t>
            </a:r>
            <a:r>
              <a:rPr lang="da-DK" noProof="0" err="1"/>
              <a:t>level</a:t>
            </a:r>
            <a:endParaRPr lang="da-DK" noProof="0"/>
          </a:p>
        </p:txBody>
      </p:sp>
      <p:sp>
        <p:nvSpPr>
          <p:cNvPr id="7" name="Date Placeholder 6" hidden="1">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fld id="{0B866ABB-10DB-4512-AF51-6EB03DED569A}" type="datetimeFigureOut">
              <a:rPr lang="da-DK" smtClean="0"/>
              <a:t>15-10-2026</a:t>
            </a:fld>
            <a:endParaRPr lang="da-DK"/>
          </a:p>
        </p:txBody>
      </p:sp>
      <p:sp>
        <p:nvSpPr>
          <p:cNvPr id="8" name="Footer Placeholder 7" hidden="1">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73FE51BC-AEFE-4A94-9DA7-B08FF71FC501}" type="slidenum">
              <a:rPr lang="da-DK" smtClean="0"/>
              <a:t>‹nr.›</a:t>
            </a:fld>
            <a:endParaRPr lang="da-DK"/>
          </a:p>
        </p:txBody>
      </p:sp>
    </p:spTree>
    <p:extLst>
      <p:ext uri="{BB962C8B-B14F-4D97-AF65-F5344CB8AC3E}">
        <p14:creationId xmlns:p14="http://schemas.microsoft.com/office/powerpoint/2010/main" val="1138939563"/>
      </p:ext>
    </p:extLst>
  </p:cSld>
  <p:clrMapOvr>
    <a:masterClrMapping/>
  </p:clrMapOvr>
  <p:extLst>
    <p:ext uri="{DCECCB84-F9BA-43D5-87BE-67443E8EF086}">
      <p15:sldGuideLst xmlns:p15="http://schemas.microsoft.com/office/powerpoint/2012/main">
        <p15:guide id="1" pos="449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Graf eller tabe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9138" y="692604"/>
            <a:ext cx="8532000" cy="862927"/>
          </a:xfrm>
        </p:spPr>
        <p:txBody>
          <a:bodyPr/>
          <a:lstStyle>
            <a:lvl1pPr>
              <a:defRPr sz="3100"/>
            </a:lvl1pPr>
          </a:lstStyle>
          <a:p>
            <a:r>
              <a:rPr lang="da-DK" noProof="0"/>
              <a:t>Klik for at tilføje titel i op til to linjer</a:t>
            </a:r>
          </a:p>
        </p:txBody>
      </p:sp>
      <p:sp>
        <p:nvSpPr>
          <p:cNvPr id="3" name="Content Placeholder 2"/>
          <p:cNvSpPr>
            <a:spLocks noGrp="1"/>
          </p:cNvSpPr>
          <p:nvPr>
            <p:ph idx="1" hasCustomPrompt="1"/>
          </p:nvPr>
        </p:nvSpPr>
        <p:spPr>
          <a:xfrm>
            <a:off x="719139" y="1789201"/>
            <a:ext cx="8532000" cy="4052800"/>
          </a:xfrm>
        </p:spPr>
        <p:txBody>
          <a:bodyPr/>
          <a:lstStyle>
            <a:lvl1pPr>
              <a:defRPr/>
            </a:lvl1pPr>
          </a:lstStyle>
          <a:p>
            <a:pPr lvl="0"/>
            <a:r>
              <a:rPr lang="da-DK" noProof="0"/>
              <a:t>Indsæt graf eller tabel</a:t>
            </a:r>
          </a:p>
          <a:p>
            <a:pPr lvl="1"/>
            <a:r>
              <a:rPr lang="da-DK" noProof="0"/>
              <a:t>Second </a:t>
            </a:r>
            <a:r>
              <a:rPr lang="da-DK" noProof="0" err="1"/>
              <a:t>level</a:t>
            </a:r>
            <a:endParaRPr lang="da-DK" noProof="0"/>
          </a:p>
          <a:p>
            <a:pPr lvl="2"/>
            <a:r>
              <a:rPr lang="da-DK" noProof="0"/>
              <a:t>Third </a:t>
            </a:r>
            <a:r>
              <a:rPr lang="da-DK" noProof="0" err="1"/>
              <a:t>level</a:t>
            </a:r>
            <a:endParaRPr lang="da-DK" noProof="0"/>
          </a:p>
          <a:p>
            <a:pPr lvl="3"/>
            <a:r>
              <a:rPr lang="da-DK" noProof="0" err="1"/>
              <a:t>Fourth</a:t>
            </a:r>
            <a:r>
              <a:rPr lang="da-DK" noProof="0"/>
              <a:t> </a:t>
            </a:r>
            <a:r>
              <a:rPr lang="da-DK" noProof="0" err="1"/>
              <a:t>level</a:t>
            </a:r>
            <a:endParaRPr lang="da-DK" noProof="0"/>
          </a:p>
          <a:p>
            <a:pPr lvl="4"/>
            <a:r>
              <a:rPr lang="da-DK" noProof="0"/>
              <a:t>Fifth </a:t>
            </a:r>
            <a:r>
              <a:rPr lang="da-DK" noProof="0" err="1"/>
              <a:t>level</a:t>
            </a:r>
            <a:endParaRPr lang="da-DK" noProof="0"/>
          </a:p>
        </p:txBody>
      </p:sp>
      <p:sp>
        <p:nvSpPr>
          <p:cNvPr id="7" name="Date Placeholder 6" hidden="1">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fld id="{0B866ABB-10DB-4512-AF51-6EB03DED569A}" type="datetimeFigureOut">
              <a:rPr lang="da-DK" smtClean="0"/>
              <a:t>15-10-2026</a:t>
            </a:fld>
            <a:endParaRPr lang="da-DK"/>
          </a:p>
        </p:txBody>
      </p:sp>
      <p:sp>
        <p:nvSpPr>
          <p:cNvPr id="8" name="Footer Placeholder 7" hidden="1">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73FE51BC-AEFE-4A94-9DA7-B08FF71FC501}" type="slidenum">
              <a:rPr lang="da-DK" smtClean="0"/>
              <a:t>‹nr.›</a:t>
            </a:fld>
            <a:endParaRPr lang="da-DK"/>
          </a:p>
        </p:txBody>
      </p:sp>
    </p:spTree>
    <p:extLst>
      <p:ext uri="{BB962C8B-B14F-4D97-AF65-F5344CB8AC3E}">
        <p14:creationId xmlns:p14="http://schemas.microsoft.com/office/powerpoint/2010/main" val="3467120017"/>
      </p:ext>
    </p:extLst>
  </p:cSld>
  <p:clrMapOvr>
    <a:masterClrMapping/>
  </p:clrMapOvr>
  <p:extLst>
    <p:ext uri="{DCECCB84-F9BA-43D5-87BE-67443E8EF086}">
      <p15:sldGuideLst xmlns:p15="http://schemas.microsoft.com/office/powerpoint/2012/main">
        <p15:guide id="1" pos="582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Graf">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45B13E2-AD14-4BBB-BF6E-ECEA38C3A1FD}"/>
              </a:ext>
            </a:extLst>
          </p:cNvPr>
          <p:cNvSpPr/>
          <p:nvPr/>
        </p:nvSpPr>
        <p:spPr>
          <a:xfrm>
            <a:off x="0" y="0"/>
            <a:ext cx="12192000" cy="6858000"/>
          </a:xfrm>
          <a:prstGeom prst="rect">
            <a:avLst/>
          </a:prstGeom>
          <a:solidFill>
            <a:schemeClr val="accent3"/>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err="1">
              <a:solidFill>
                <a:schemeClr val="tx1"/>
              </a:solidFill>
            </a:endParaRPr>
          </a:p>
        </p:txBody>
      </p:sp>
      <p:sp>
        <p:nvSpPr>
          <p:cNvPr id="2" name="Title 1"/>
          <p:cNvSpPr>
            <a:spLocks noGrp="1"/>
          </p:cNvSpPr>
          <p:nvPr>
            <p:ph type="title" hasCustomPrompt="1"/>
          </p:nvPr>
        </p:nvSpPr>
        <p:spPr>
          <a:xfrm>
            <a:off x="719138" y="692604"/>
            <a:ext cx="8532000" cy="862927"/>
          </a:xfrm>
        </p:spPr>
        <p:txBody>
          <a:bodyPr/>
          <a:lstStyle>
            <a:lvl1pPr>
              <a:defRPr sz="3100">
                <a:solidFill>
                  <a:schemeClr val="accent2"/>
                </a:solidFill>
              </a:defRPr>
            </a:lvl1pPr>
          </a:lstStyle>
          <a:p>
            <a:r>
              <a:rPr lang="da-DK" noProof="0"/>
              <a:t>Klik for at tilføje titel i op til to linjer</a:t>
            </a:r>
          </a:p>
        </p:txBody>
      </p:sp>
      <p:sp>
        <p:nvSpPr>
          <p:cNvPr id="3" name="Content Placeholder 2"/>
          <p:cNvSpPr>
            <a:spLocks noGrp="1"/>
          </p:cNvSpPr>
          <p:nvPr>
            <p:ph idx="1" hasCustomPrompt="1"/>
          </p:nvPr>
        </p:nvSpPr>
        <p:spPr>
          <a:xfrm>
            <a:off x="719139" y="1789201"/>
            <a:ext cx="8532000" cy="4052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noProof="0"/>
              <a:t>Indsæt graf eller tabel</a:t>
            </a:r>
          </a:p>
          <a:p>
            <a:pPr lvl="1"/>
            <a:r>
              <a:rPr lang="da-DK" noProof="0"/>
              <a:t>Second </a:t>
            </a:r>
            <a:r>
              <a:rPr lang="da-DK" noProof="0" err="1"/>
              <a:t>level</a:t>
            </a:r>
            <a:endParaRPr lang="da-DK" noProof="0"/>
          </a:p>
          <a:p>
            <a:pPr lvl="2"/>
            <a:r>
              <a:rPr lang="da-DK" noProof="0"/>
              <a:t>Third </a:t>
            </a:r>
            <a:r>
              <a:rPr lang="da-DK" noProof="0" err="1"/>
              <a:t>level</a:t>
            </a:r>
            <a:endParaRPr lang="da-DK" noProof="0"/>
          </a:p>
          <a:p>
            <a:pPr lvl="3"/>
            <a:r>
              <a:rPr lang="da-DK" noProof="0" err="1"/>
              <a:t>Fourth</a:t>
            </a:r>
            <a:r>
              <a:rPr lang="da-DK" noProof="0"/>
              <a:t> </a:t>
            </a:r>
            <a:r>
              <a:rPr lang="da-DK" noProof="0" err="1"/>
              <a:t>level</a:t>
            </a:r>
            <a:endParaRPr lang="da-DK" noProof="0"/>
          </a:p>
          <a:p>
            <a:pPr lvl="4"/>
            <a:r>
              <a:rPr lang="da-DK" noProof="0"/>
              <a:t>Fifth </a:t>
            </a:r>
            <a:r>
              <a:rPr lang="da-DK" noProof="0" err="1"/>
              <a:t>level</a:t>
            </a:r>
            <a:endParaRPr lang="da-DK" noProof="0"/>
          </a:p>
        </p:txBody>
      </p:sp>
      <p:sp>
        <p:nvSpPr>
          <p:cNvPr id="7" name="Date Placeholder 6" hidden="1">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fld id="{0B866ABB-10DB-4512-AF51-6EB03DED569A}" type="datetimeFigureOut">
              <a:rPr lang="da-DK" smtClean="0"/>
              <a:t>15-10-2026</a:t>
            </a:fld>
            <a:endParaRPr lang="da-DK"/>
          </a:p>
        </p:txBody>
      </p:sp>
      <p:sp>
        <p:nvSpPr>
          <p:cNvPr id="8" name="Footer Placeholder 7" hidden="1">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lvl1pPr>
              <a:defRPr>
                <a:solidFill>
                  <a:schemeClr val="tx1"/>
                </a:solidFill>
              </a:defRPr>
            </a:lvl1pPr>
          </a:lstStyle>
          <a:p>
            <a:fld id="{73FE51BC-AEFE-4A94-9DA7-B08FF71FC501}" type="slidenum">
              <a:rPr lang="da-DK" smtClean="0"/>
              <a:t>‹nr.›</a:t>
            </a:fld>
            <a:endParaRPr lang="da-DK"/>
          </a:p>
        </p:txBody>
      </p:sp>
      <p:pic>
        <p:nvPicPr>
          <p:cNvPr id="5" name="Mærke">
            <a:extLst>
              <a:ext uri="{FF2B5EF4-FFF2-40B4-BE49-F238E27FC236}">
                <a16:creationId xmlns:a16="http://schemas.microsoft.com/office/drawing/2014/main" id="{520CB07F-B0B7-473A-A50C-35DBD04359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22075" y="720000"/>
            <a:ext cx="349200" cy="259838"/>
          </a:xfrm>
          <a:prstGeom prst="rect">
            <a:avLst/>
          </a:prstGeom>
        </p:spPr>
      </p:pic>
      <p:pic>
        <p:nvPicPr>
          <p:cNvPr id="6" name="Logo">
            <a:extLst>
              <a:ext uri="{FF2B5EF4-FFF2-40B4-BE49-F238E27FC236}">
                <a16:creationId xmlns:a16="http://schemas.microsoft.com/office/drawing/2014/main" id="{51A89218-5B70-400E-A9AC-88C3ED79FE3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9138" y="6145200"/>
            <a:ext cx="1224295" cy="142242"/>
          </a:xfrm>
          <a:prstGeom prst="rect">
            <a:avLst/>
          </a:prstGeom>
        </p:spPr>
      </p:pic>
    </p:spTree>
    <p:extLst>
      <p:ext uri="{BB962C8B-B14F-4D97-AF65-F5344CB8AC3E}">
        <p14:creationId xmlns:p14="http://schemas.microsoft.com/office/powerpoint/2010/main" val="10709785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82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Indhold og billed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48EDCF3-B22D-4533-B71B-B80B7E1CC311}"/>
              </a:ext>
            </a:extLst>
          </p:cNvPr>
          <p:cNvSpPr>
            <a:spLocks noGrp="1"/>
          </p:cNvSpPr>
          <p:nvPr>
            <p:ph type="title" hasCustomPrompt="1"/>
          </p:nvPr>
        </p:nvSpPr>
        <p:spPr>
          <a:xfrm>
            <a:off x="719139" y="692604"/>
            <a:ext cx="4428000" cy="1296698"/>
          </a:xfrm>
        </p:spPr>
        <p:txBody>
          <a:bodyPr/>
          <a:lstStyle>
            <a:lvl1pPr>
              <a:defRPr sz="3100"/>
            </a:lvl1pPr>
          </a:lstStyle>
          <a:p>
            <a:r>
              <a:rPr lang="da-DK" noProof="0"/>
              <a:t>Klik for at tilføje titel i op til tre linjer</a:t>
            </a:r>
          </a:p>
        </p:txBody>
      </p:sp>
      <p:sp>
        <p:nvSpPr>
          <p:cNvPr id="3" name="Content Placeholder 2"/>
          <p:cNvSpPr>
            <a:spLocks noGrp="1"/>
          </p:cNvSpPr>
          <p:nvPr>
            <p:ph idx="1" hasCustomPrompt="1"/>
          </p:nvPr>
        </p:nvSpPr>
        <p:spPr>
          <a:xfrm>
            <a:off x="719139" y="2351089"/>
            <a:ext cx="4428000" cy="3490912"/>
          </a:xfrm>
        </p:spPr>
        <p:txBody>
          <a:bodyPr/>
          <a:lstStyle>
            <a:lvl1pPr>
              <a:defRPr/>
            </a:lvl1pPr>
          </a:lstStyle>
          <a:p>
            <a:pPr lvl="0"/>
            <a:r>
              <a:rPr lang="da-DK" noProof="0"/>
              <a:t>Klik for at tilføje tekst</a:t>
            </a:r>
          </a:p>
          <a:p>
            <a:pPr lvl="1"/>
            <a:r>
              <a:rPr lang="da-DK" noProof="0"/>
              <a:t>Second </a:t>
            </a:r>
            <a:r>
              <a:rPr lang="da-DK" noProof="0" err="1"/>
              <a:t>level</a:t>
            </a:r>
            <a:endParaRPr lang="da-DK" noProof="0"/>
          </a:p>
          <a:p>
            <a:pPr lvl="2"/>
            <a:r>
              <a:rPr lang="da-DK" noProof="0"/>
              <a:t>Third </a:t>
            </a:r>
            <a:r>
              <a:rPr lang="da-DK" noProof="0" err="1"/>
              <a:t>level</a:t>
            </a:r>
            <a:endParaRPr lang="da-DK" noProof="0"/>
          </a:p>
          <a:p>
            <a:pPr lvl="3"/>
            <a:r>
              <a:rPr lang="da-DK" noProof="0" err="1"/>
              <a:t>Fourth</a:t>
            </a:r>
            <a:r>
              <a:rPr lang="da-DK" noProof="0"/>
              <a:t> </a:t>
            </a:r>
            <a:r>
              <a:rPr lang="da-DK" noProof="0" err="1"/>
              <a:t>level</a:t>
            </a:r>
            <a:endParaRPr lang="da-DK" noProof="0"/>
          </a:p>
          <a:p>
            <a:pPr lvl="4"/>
            <a:r>
              <a:rPr lang="da-DK" noProof="0"/>
              <a:t>Fifth </a:t>
            </a:r>
            <a:r>
              <a:rPr lang="da-DK" noProof="0" err="1"/>
              <a:t>level</a:t>
            </a:r>
            <a:endParaRPr lang="da-DK" noProof="0"/>
          </a:p>
        </p:txBody>
      </p:sp>
      <p:sp>
        <p:nvSpPr>
          <p:cNvPr id="23" name="Picture Placeholder 3">
            <a:extLst>
              <a:ext uri="{FF2B5EF4-FFF2-40B4-BE49-F238E27FC236}">
                <a16:creationId xmlns:a16="http://schemas.microsoft.com/office/drawing/2014/main" id="{0738802D-E1F4-4213-A821-17FD1E00F4A2}"/>
              </a:ext>
            </a:extLst>
          </p:cNvPr>
          <p:cNvSpPr>
            <a:spLocks noGrp="1"/>
          </p:cNvSpPr>
          <p:nvPr>
            <p:ph type="pic" sz="quarter" idx="15" hasCustomPrompt="1"/>
          </p:nvPr>
        </p:nvSpPr>
        <p:spPr>
          <a:xfrm>
            <a:off x="7059600" y="720725"/>
            <a:ext cx="4413600" cy="5562000"/>
          </a:xfrm>
          <a:solidFill>
            <a:schemeClr val="bg1">
              <a:lumMod val="95000"/>
            </a:schemeClr>
          </a:solidFill>
        </p:spPr>
        <p:txBody>
          <a:bodyPr tIns="648000" anchor="ctr" anchorCtr="0"/>
          <a:lstStyle>
            <a:lvl1pPr marL="0" indent="0" algn="ctr">
              <a:buNone/>
              <a:defRPr sz="1600"/>
            </a:lvl1pPr>
          </a:lstStyle>
          <a:p>
            <a:r>
              <a:rPr lang="da-DK" noProof="0"/>
              <a:t>Klik på ikonet for at tilføje et billede</a:t>
            </a:r>
          </a:p>
        </p:txBody>
      </p:sp>
      <p:sp>
        <p:nvSpPr>
          <p:cNvPr id="21" name="Text Placeholder 20">
            <a:extLst>
              <a:ext uri="{FF2B5EF4-FFF2-40B4-BE49-F238E27FC236}">
                <a16:creationId xmlns:a16="http://schemas.microsoft.com/office/drawing/2014/main" id="{698F7CA4-E5F6-45F3-8BC2-C6DAA9770C73}"/>
              </a:ext>
            </a:extLst>
          </p:cNvPr>
          <p:cNvSpPr>
            <a:spLocks noGrp="1" noChangeAspect="1"/>
          </p:cNvSpPr>
          <p:nvPr>
            <p:ph type="body" sz="quarter" idx="14" hasCustomPrompt="1"/>
          </p:nvPr>
        </p:nvSpPr>
        <p:spPr>
          <a:xfrm>
            <a:off x="10944000" y="900000"/>
            <a:ext cx="349200" cy="259829"/>
          </a:xfrm>
          <a:custGeom>
            <a:avLst/>
            <a:gdLst>
              <a:gd name="connsiteX0" fmla="*/ 1234257 w 9320837"/>
              <a:gd name="connsiteY0" fmla="*/ 1914121 h 6935340"/>
              <a:gd name="connsiteX1" fmla="*/ 1116091 w 9320837"/>
              <a:gd name="connsiteY1" fmla="*/ 1936262 h 6935340"/>
              <a:gd name="connsiteX2" fmla="*/ 921839 w 9320837"/>
              <a:gd name="connsiteY2" fmla="*/ 2627398 h 6935340"/>
              <a:gd name="connsiteX3" fmla="*/ 1208569 w 9320837"/>
              <a:gd name="connsiteY3" fmla="*/ 3510706 h 6935340"/>
              <a:gd name="connsiteX4" fmla="*/ 1843434 w 9320837"/>
              <a:gd name="connsiteY4" fmla="*/ 4028018 h 6935340"/>
              <a:gd name="connsiteX5" fmla="*/ 4641981 w 9320837"/>
              <a:gd name="connsiteY5" fmla="*/ 5905704 h 6935340"/>
              <a:gd name="connsiteX6" fmla="*/ 4662286 w 9320837"/>
              <a:gd name="connsiteY6" fmla="*/ 5919282 h 6935340"/>
              <a:gd name="connsiteX7" fmla="*/ 4682592 w 9320837"/>
              <a:gd name="connsiteY7" fmla="*/ 5905704 h 6935340"/>
              <a:gd name="connsiteX8" fmla="*/ 7480527 w 9320837"/>
              <a:gd name="connsiteY8" fmla="*/ 4027651 h 6935340"/>
              <a:gd name="connsiteX9" fmla="*/ 8114414 w 9320837"/>
              <a:gd name="connsiteY9" fmla="*/ 3510706 h 6935340"/>
              <a:gd name="connsiteX10" fmla="*/ 8401265 w 9320837"/>
              <a:gd name="connsiteY10" fmla="*/ 2627398 h 6935340"/>
              <a:gd name="connsiteX11" fmla="*/ 8207259 w 9320837"/>
              <a:gd name="connsiteY11" fmla="*/ 1936018 h 6935340"/>
              <a:gd name="connsiteX12" fmla="*/ 7790009 w 9320837"/>
              <a:gd name="connsiteY12" fmla="*/ 1973816 h 6935340"/>
              <a:gd name="connsiteX13" fmla="*/ 6731288 w 9320837"/>
              <a:gd name="connsiteY13" fmla="*/ 2595471 h 6935340"/>
              <a:gd name="connsiteX14" fmla="*/ 5005774 w 9320837"/>
              <a:gd name="connsiteY14" fmla="*/ 3910096 h 6935340"/>
              <a:gd name="connsiteX15" fmla="*/ 4661675 w 9320837"/>
              <a:gd name="connsiteY15" fmla="*/ 4047223 h 6935340"/>
              <a:gd name="connsiteX16" fmla="*/ 4317698 w 9320837"/>
              <a:gd name="connsiteY16" fmla="*/ 3910219 h 6935340"/>
              <a:gd name="connsiteX17" fmla="*/ 2592062 w 9320837"/>
              <a:gd name="connsiteY17" fmla="*/ 2595716 h 6935340"/>
              <a:gd name="connsiteX18" fmla="*/ 1533341 w 9320837"/>
              <a:gd name="connsiteY18" fmla="*/ 1974061 h 6935340"/>
              <a:gd name="connsiteX19" fmla="*/ 1234257 w 9320837"/>
              <a:gd name="connsiteY19" fmla="*/ 1914121 h 6935340"/>
              <a:gd name="connsiteX20" fmla="*/ 1188759 w 9320837"/>
              <a:gd name="connsiteY20" fmla="*/ 991660 h 6935340"/>
              <a:gd name="connsiteX21" fmla="*/ 3148884 w 9320837"/>
              <a:gd name="connsiteY21" fmla="*/ 1860788 h 6935340"/>
              <a:gd name="connsiteX22" fmla="*/ 4609197 w 9320837"/>
              <a:gd name="connsiteY22" fmla="*/ 2973210 h 6935340"/>
              <a:gd name="connsiteX23" fmla="*/ 4661675 w 9320837"/>
              <a:gd name="connsiteY23" fmla="*/ 3013577 h 6935340"/>
              <a:gd name="connsiteX24" fmla="*/ 4714886 w 9320837"/>
              <a:gd name="connsiteY24" fmla="*/ 2972721 h 6935340"/>
              <a:gd name="connsiteX25" fmla="*/ 6174955 w 9320837"/>
              <a:gd name="connsiteY25" fmla="*/ 1860788 h 6935340"/>
              <a:gd name="connsiteX26" fmla="*/ 8617413 w 9320837"/>
              <a:gd name="connsiteY26" fmla="*/ 1110569 h 6935340"/>
              <a:gd name="connsiteX27" fmla="*/ 9318961 w 9320837"/>
              <a:gd name="connsiteY27" fmla="*/ 2453573 h 6935340"/>
              <a:gd name="connsiteX28" fmla="*/ 9320837 w 9320837"/>
              <a:gd name="connsiteY28" fmla="*/ 2528038 h 6935340"/>
              <a:gd name="connsiteX29" fmla="*/ 9320837 w 9320837"/>
              <a:gd name="connsiteY29" fmla="*/ 2695560 h 6935340"/>
              <a:gd name="connsiteX30" fmla="*/ 9315601 w 9320837"/>
              <a:gd name="connsiteY30" fmla="*/ 2836821 h 6935340"/>
              <a:gd name="connsiteX31" fmla="*/ 8831359 w 9320837"/>
              <a:gd name="connsiteY31" fmla="*/ 4090770 h 6935340"/>
              <a:gd name="connsiteX32" fmla="*/ 7983404 w 9320837"/>
              <a:gd name="connsiteY32" fmla="*/ 4800254 h 6935340"/>
              <a:gd name="connsiteX33" fmla="*/ 4918435 w 9320837"/>
              <a:gd name="connsiteY33" fmla="*/ 6857147 h 6935340"/>
              <a:gd name="connsiteX34" fmla="*/ 4404670 w 9320837"/>
              <a:gd name="connsiteY34" fmla="*/ 6857147 h 6935340"/>
              <a:gd name="connsiteX35" fmla="*/ 1339945 w 9320837"/>
              <a:gd name="connsiteY35" fmla="*/ 4800499 h 6935340"/>
              <a:gd name="connsiteX36" fmla="*/ 491868 w 9320837"/>
              <a:gd name="connsiteY36" fmla="*/ 4090403 h 6935340"/>
              <a:gd name="connsiteX37" fmla="*/ 0 w 9320837"/>
              <a:gd name="connsiteY37" fmla="*/ 2627398 h 6935340"/>
              <a:gd name="connsiteX38" fmla="*/ 142019 w 9320837"/>
              <a:gd name="connsiteY38" fmla="*/ 1754243 h 6935340"/>
              <a:gd name="connsiteX39" fmla="*/ 705936 w 9320837"/>
              <a:gd name="connsiteY39" fmla="*/ 1110569 h 6935340"/>
              <a:gd name="connsiteX40" fmla="*/ 1188759 w 9320837"/>
              <a:gd name="connsiteY40" fmla="*/ 991660 h 6935340"/>
              <a:gd name="connsiteX41" fmla="*/ 4661363 w 9320837"/>
              <a:gd name="connsiteY41" fmla="*/ 0 h 6935340"/>
              <a:gd name="connsiteX42" fmla="*/ 5411948 w 9320837"/>
              <a:gd name="connsiteY42" fmla="*/ 750585 h 6935340"/>
              <a:gd name="connsiteX43" fmla="*/ 4661363 w 9320837"/>
              <a:gd name="connsiteY43" fmla="*/ 1501171 h 6935340"/>
              <a:gd name="connsiteX44" fmla="*/ 3910779 w 9320837"/>
              <a:gd name="connsiteY44" fmla="*/ 750585 h 6935340"/>
              <a:gd name="connsiteX45" fmla="*/ 4661363 w 9320837"/>
              <a:gd name="connsiteY45" fmla="*/ 0 h 693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320837" h="6935340">
                <a:moveTo>
                  <a:pt x="1234257" y="1914121"/>
                </a:moveTo>
                <a:cubicBezTo>
                  <a:pt x="1193706" y="1912497"/>
                  <a:pt x="1153302" y="1920065"/>
                  <a:pt x="1116091" y="1936262"/>
                </a:cubicBezTo>
                <a:cubicBezTo>
                  <a:pt x="1022145" y="1982868"/>
                  <a:pt x="921839" y="2188985"/>
                  <a:pt x="921839" y="2627398"/>
                </a:cubicBezTo>
                <a:cubicBezTo>
                  <a:pt x="921839" y="2987644"/>
                  <a:pt x="1012849" y="3268380"/>
                  <a:pt x="1208569" y="3510706"/>
                </a:cubicBezTo>
                <a:cubicBezTo>
                  <a:pt x="1387040" y="3731013"/>
                  <a:pt x="1629121" y="3888567"/>
                  <a:pt x="1843434" y="4028018"/>
                </a:cubicBezTo>
                <a:cubicBezTo>
                  <a:pt x="1888572" y="4057376"/>
                  <a:pt x="4417270" y="5754878"/>
                  <a:pt x="4641981" y="5905704"/>
                </a:cubicBezTo>
                <a:cubicBezTo>
                  <a:pt x="4655314" y="5914634"/>
                  <a:pt x="4661308" y="5919282"/>
                  <a:pt x="4662286" y="5919282"/>
                </a:cubicBezTo>
                <a:cubicBezTo>
                  <a:pt x="4663265" y="5919282"/>
                  <a:pt x="4669259" y="5914634"/>
                  <a:pt x="4682592" y="5905704"/>
                </a:cubicBezTo>
                <a:cubicBezTo>
                  <a:pt x="4906324" y="5754756"/>
                  <a:pt x="7434900" y="4057009"/>
                  <a:pt x="7480527" y="4027651"/>
                </a:cubicBezTo>
                <a:cubicBezTo>
                  <a:pt x="7694229" y="3888567"/>
                  <a:pt x="7936309" y="3730890"/>
                  <a:pt x="8114414" y="3510706"/>
                </a:cubicBezTo>
                <a:cubicBezTo>
                  <a:pt x="8310256" y="3268380"/>
                  <a:pt x="8401265" y="2987644"/>
                  <a:pt x="8401265" y="2627398"/>
                </a:cubicBezTo>
                <a:cubicBezTo>
                  <a:pt x="8401265" y="2339690"/>
                  <a:pt x="8350501" y="2007211"/>
                  <a:pt x="8207259" y="1936018"/>
                </a:cubicBezTo>
                <a:cubicBezTo>
                  <a:pt x="8127748" y="1896507"/>
                  <a:pt x="7975698" y="1910329"/>
                  <a:pt x="7790009" y="1973816"/>
                </a:cubicBezTo>
                <a:cubicBezTo>
                  <a:pt x="7501934" y="2072532"/>
                  <a:pt x="7145112" y="2281708"/>
                  <a:pt x="6731288" y="2595471"/>
                </a:cubicBezTo>
                <a:cubicBezTo>
                  <a:pt x="5964434" y="3176759"/>
                  <a:pt x="5056295" y="3872543"/>
                  <a:pt x="5005774" y="3910096"/>
                </a:cubicBezTo>
                <a:cubicBezTo>
                  <a:pt x="4923817" y="3971259"/>
                  <a:pt x="4822165" y="4047223"/>
                  <a:pt x="4661675" y="4047223"/>
                </a:cubicBezTo>
                <a:cubicBezTo>
                  <a:pt x="4501185" y="4047223"/>
                  <a:pt x="4399533" y="3971381"/>
                  <a:pt x="4317698" y="3910219"/>
                </a:cubicBezTo>
                <a:cubicBezTo>
                  <a:pt x="4267300" y="3872665"/>
                  <a:pt x="3359527" y="3177860"/>
                  <a:pt x="2592062" y="2595716"/>
                </a:cubicBezTo>
                <a:cubicBezTo>
                  <a:pt x="2178237" y="2281952"/>
                  <a:pt x="1822027" y="2072777"/>
                  <a:pt x="1533341" y="1974061"/>
                </a:cubicBezTo>
                <a:cubicBezTo>
                  <a:pt x="1417744" y="1934427"/>
                  <a:pt x="1314502" y="1914121"/>
                  <a:pt x="1234257" y="1914121"/>
                </a:cubicBezTo>
                <a:close/>
                <a:moveTo>
                  <a:pt x="1188759" y="991660"/>
                </a:moveTo>
                <a:cubicBezTo>
                  <a:pt x="1712088" y="974246"/>
                  <a:pt x="2359063" y="1261977"/>
                  <a:pt x="3148884" y="1860788"/>
                </a:cubicBezTo>
                <a:cubicBezTo>
                  <a:pt x="3918307" y="2443910"/>
                  <a:pt x="4350725" y="2775288"/>
                  <a:pt x="4609197" y="2973210"/>
                </a:cubicBezTo>
                <a:lnTo>
                  <a:pt x="4661675" y="3013577"/>
                </a:lnTo>
                <a:lnTo>
                  <a:pt x="4714886" y="2972721"/>
                </a:lnTo>
                <a:cubicBezTo>
                  <a:pt x="4973236" y="2774799"/>
                  <a:pt x="5405654" y="2443910"/>
                  <a:pt x="6174955" y="1860788"/>
                </a:cubicBezTo>
                <a:cubicBezTo>
                  <a:pt x="7227559" y="1062373"/>
                  <a:pt x="8026707" y="816990"/>
                  <a:pt x="8617413" y="1110569"/>
                </a:cubicBezTo>
                <a:cubicBezTo>
                  <a:pt x="8919364" y="1260456"/>
                  <a:pt x="9275609" y="1615260"/>
                  <a:pt x="9318961" y="2453573"/>
                </a:cubicBezTo>
                <a:lnTo>
                  <a:pt x="9320837" y="2528038"/>
                </a:lnTo>
                <a:lnTo>
                  <a:pt x="9320837" y="2695560"/>
                </a:lnTo>
                <a:lnTo>
                  <a:pt x="9315601" y="2836821"/>
                </a:lnTo>
                <a:cubicBezTo>
                  <a:pt x="9279458" y="3316351"/>
                  <a:pt x="9117033" y="3737557"/>
                  <a:pt x="8831359" y="4090770"/>
                </a:cubicBezTo>
                <a:cubicBezTo>
                  <a:pt x="8561511" y="4424106"/>
                  <a:pt x="8227320" y="4641232"/>
                  <a:pt x="7983404" y="4800254"/>
                </a:cubicBezTo>
                <a:cubicBezTo>
                  <a:pt x="7941080" y="4827778"/>
                  <a:pt x="4918435" y="6857147"/>
                  <a:pt x="4918435" y="6857147"/>
                </a:cubicBezTo>
                <a:cubicBezTo>
                  <a:pt x="4763049" y="6961405"/>
                  <a:pt x="4560056" y="6961405"/>
                  <a:pt x="4404670" y="6857147"/>
                </a:cubicBezTo>
                <a:cubicBezTo>
                  <a:pt x="4404670" y="6857147"/>
                  <a:pt x="1382270" y="4828022"/>
                  <a:pt x="1339945" y="4800499"/>
                </a:cubicBezTo>
                <a:cubicBezTo>
                  <a:pt x="1096030" y="4641721"/>
                  <a:pt x="761838" y="4424350"/>
                  <a:pt x="491868" y="4090403"/>
                </a:cubicBezTo>
                <a:cubicBezTo>
                  <a:pt x="165505" y="3686487"/>
                  <a:pt x="0" y="3194251"/>
                  <a:pt x="0" y="2627398"/>
                </a:cubicBezTo>
                <a:cubicBezTo>
                  <a:pt x="0" y="2286111"/>
                  <a:pt x="47828" y="1992409"/>
                  <a:pt x="142019" y="1754243"/>
                </a:cubicBezTo>
                <a:cubicBezTo>
                  <a:pt x="259084" y="1458217"/>
                  <a:pt x="454069" y="1235708"/>
                  <a:pt x="705936" y="1110569"/>
                </a:cubicBezTo>
                <a:cubicBezTo>
                  <a:pt x="853613" y="1037174"/>
                  <a:pt x="1014317" y="997465"/>
                  <a:pt x="1188759" y="991660"/>
                </a:cubicBezTo>
                <a:close/>
                <a:moveTo>
                  <a:pt x="4661363" y="0"/>
                </a:moveTo>
                <a:cubicBezTo>
                  <a:pt x="5075900" y="0"/>
                  <a:pt x="5411948" y="336049"/>
                  <a:pt x="5411948" y="750585"/>
                </a:cubicBezTo>
                <a:cubicBezTo>
                  <a:pt x="5411948" y="1165122"/>
                  <a:pt x="5075900" y="1501171"/>
                  <a:pt x="4661363" y="1501171"/>
                </a:cubicBezTo>
                <a:cubicBezTo>
                  <a:pt x="4246827" y="1501171"/>
                  <a:pt x="3910779" y="1165122"/>
                  <a:pt x="3910779" y="750585"/>
                </a:cubicBezTo>
                <a:cubicBezTo>
                  <a:pt x="3910779" y="336049"/>
                  <a:pt x="4246827" y="0"/>
                  <a:pt x="4661363" y="0"/>
                </a:cubicBezTo>
                <a:close/>
              </a:path>
            </a:pathLst>
          </a:custGeom>
          <a:solidFill>
            <a:schemeClr val="bg1"/>
          </a:solidFill>
        </p:spPr>
        <p:txBody>
          <a:bodyPr wrap="square">
            <a:noAutofit/>
          </a:bodyPr>
          <a:lstStyle>
            <a:lvl1pPr marL="0" indent="0">
              <a:buNone/>
              <a:defRPr sz="100">
                <a:noFill/>
              </a:defRPr>
            </a:lvl1pPr>
            <a:lvl2pPr>
              <a:defRPr sz="100"/>
            </a:lvl2pPr>
            <a:lvl3pPr>
              <a:defRPr sz="100"/>
            </a:lvl3pPr>
            <a:lvl4pPr>
              <a:defRPr sz="100"/>
            </a:lvl4pPr>
            <a:lvl5pPr>
              <a:defRPr sz="100"/>
            </a:lvl5pPr>
          </a:lstStyle>
          <a:p>
            <a:pPr lvl="0"/>
            <a:r>
              <a:rPr lang="da-DK" noProof="0"/>
              <a:t>.</a:t>
            </a:r>
          </a:p>
        </p:txBody>
      </p:sp>
      <p:pic>
        <p:nvPicPr>
          <p:cNvPr id="22" name="Logo">
            <a:extLst>
              <a:ext uri="{FF2B5EF4-FFF2-40B4-BE49-F238E27FC236}">
                <a16:creationId xmlns:a16="http://schemas.microsoft.com/office/drawing/2014/main" id="{3504DF8D-6B99-404A-A435-1ED8DA37AF4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9138" y="6145200"/>
            <a:ext cx="1224295" cy="142242"/>
          </a:xfrm>
          <a:prstGeom prst="rect">
            <a:avLst/>
          </a:prstGeom>
        </p:spPr>
      </p:pic>
      <p:sp>
        <p:nvSpPr>
          <p:cNvPr id="26" name="Date Placeholder 25" hidden="1">
            <a:extLst>
              <a:ext uri="{FF2B5EF4-FFF2-40B4-BE49-F238E27FC236}">
                <a16:creationId xmlns:a16="http://schemas.microsoft.com/office/drawing/2014/main" id="{A9C23D6D-683C-46D6-B312-B0112E5518FB}"/>
              </a:ext>
            </a:extLst>
          </p:cNvPr>
          <p:cNvSpPr>
            <a:spLocks noGrp="1"/>
          </p:cNvSpPr>
          <p:nvPr>
            <p:ph type="dt" sz="half" idx="16"/>
          </p:nvPr>
        </p:nvSpPr>
        <p:spPr/>
        <p:txBody>
          <a:bodyPr/>
          <a:lstStyle/>
          <a:p>
            <a:fld id="{0B866ABB-10DB-4512-AF51-6EB03DED569A}" type="datetimeFigureOut">
              <a:rPr lang="da-DK" smtClean="0"/>
              <a:t>15-10-2026</a:t>
            </a:fld>
            <a:endParaRPr lang="da-DK"/>
          </a:p>
        </p:txBody>
      </p:sp>
      <p:sp>
        <p:nvSpPr>
          <p:cNvPr id="27" name="Footer Placeholder 26" hidden="1">
            <a:extLst>
              <a:ext uri="{FF2B5EF4-FFF2-40B4-BE49-F238E27FC236}">
                <a16:creationId xmlns:a16="http://schemas.microsoft.com/office/drawing/2014/main" id="{94C0059F-4252-466F-9DDC-28B7A377E603}"/>
              </a:ext>
            </a:extLst>
          </p:cNvPr>
          <p:cNvSpPr>
            <a:spLocks noGrp="1"/>
          </p:cNvSpPr>
          <p:nvPr>
            <p:ph type="ftr" sz="quarter" idx="17"/>
          </p:nvPr>
        </p:nvSpPr>
        <p:spPr/>
        <p:txBody>
          <a:bodyPr/>
          <a:lstStyle/>
          <a:p>
            <a:endParaRPr lang="da-DK"/>
          </a:p>
        </p:txBody>
      </p:sp>
      <p:sp>
        <p:nvSpPr>
          <p:cNvPr id="28" name="Slide Number Placeholder 27">
            <a:extLst>
              <a:ext uri="{FF2B5EF4-FFF2-40B4-BE49-F238E27FC236}">
                <a16:creationId xmlns:a16="http://schemas.microsoft.com/office/drawing/2014/main" id="{FC4A3E5F-24C2-48D2-89FF-EDFADFB94754}"/>
              </a:ext>
            </a:extLst>
          </p:cNvPr>
          <p:cNvSpPr>
            <a:spLocks noGrp="1"/>
          </p:cNvSpPr>
          <p:nvPr>
            <p:ph type="sldNum" sz="quarter" idx="18"/>
          </p:nvPr>
        </p:nvSpPr>
        <p:spPr>
          <a:xfrm>
            <a:off x="0" y="6858000"/>
            <a:ext cx="0" cy="0"/>
          </a:xfrm>
        </p:spPr>
        <p:txBody>
          <a:bodyPr/>
          <a:lstStyle>
            <a:lvl1pPr>
              <a:defRPr>
                <a:noFill/>
              </a:defRPr>
            </a:lvl1pPr>
          </a:lstStyle>
          <a:p>
            <a:fld id="{73FE51BC-AEFE-4A94-9DA7-B08FF71FC501}" type="slidenum">
              <a:rPr lang="da-DK" smtClean="0"/>
              <a:t>‹nr.›</a:t>
            </a:fld>
            <a:endParaRPr lang="da-DK"/>
          </a:p>
        </p:txBody>
      </p:sp>
    </p:spTree>
    <p:extLst>
      <p:ext uri="{BB962C8B-B14F-4D97-AF65-F5344CB8AC3E}">
        <p14:creationId xmlns:p14="http://schemas.microsoft.com/office/powerpoint/2010/main" val="2877316945"/>
      </p:ext>
    </p:extLst>
  </p:cSld>
  <p:clrMapOvr>
    <a:masterClrMapping/>
  </p:clrMapOvr>
  <p:extLst>
    <p:ext uri="{DCECCB84-F9BA-43D5-87BE-67443E8EF086}">
      <p15:sldGuideLst xmlns:p15="http://schemas.microsoft.com/office/powerpoint/2012/main">
        <p15:guide id="1" pos="4447">
          <p15:clr>
            <a:srgbClr val="FBAE40"/>
          </p15:clr>
        </p15:guide>
        <p15:guide id="2" pos="32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ndhold og grafik A">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35DB506-EB51-47D4-85DE-EA7E1A96F11A}"/>
              </a:ext>
            </a:extLst>
          </p:cNvPr>
          <p:cNvSpPr>
            <a:spLocks noGrp="1"/>
          </p:cNvSpPr>
          <p:nvPr>
            <p:ph type="title" hasCustomPrompt="1"/>
          </p:nvPr>
        </p:nvSpPr>
        <p:spPr>
          <a:xfrm>
            <a:off x="719139" y="692604"/>
            <a:ext cx="4428000" cy="1296698"/>
          </a:xfrm>
        </p:spPr>
        <p:txBody>
          <a:bodyPr/>
          <a:lstStyle>
            <a:lvl1pPr>
              <a:defRPr sz="3100"/>
            </a:lvl1pPr>
          </a:lstStyle>
          <a:p>
            <a:r>
              <a:rPr lang="da-DK" noProof="0"/>
              <a:t>Klik for at tilføje titel i op til tre linjer</a:t>
            </a:r>
          </a:p>
        </p:txBody>
      </p:sp>
      <p:sp>
        <p:nvSpPr>
          <p:cNvPr id="3" name="Content Placeholder 2"/>
          <p:cNvSpPr>
            <a:spLocks noGrp="1"/>
          </p:cNvSpPr>
          <p:nvPr>
            <p:ph idx="1" hasCustomPrompt="1"/>
          </p:nvPr>
        </p:nvSpPr>
        <p:spPr>
          <a:xfrm>
            <a:off x="719139" y="2351089"/>
            <a:ext cx="4427997" cy="3490912"/>
          </a:xfrm>
        </p:spPr>
        <p:txBody>
          <a:bodyPr/>
          <a:lstStyle>
            <a:lvl1pPr>
              <a:defRPr/>
            </a:lvl1pPr>
          </a:lstStyle>
          <a:p>
            <a:pPr lvl="0"/>
            <a:r>
              <a:rPr lang="da-DK" noProof="0"/>
              <a:t>Klik for at tilføje tekst</a:t>
            </a:r>
          </a:p>
          <a:p>
            <a:pPr lvl="1"/>
            <a:r>
              <a:rPr lang="da-DK" noProof="0"/>
              <a:t>Second </a:t>
            </a:r>
            <a:r>
              <a:rPr lang="da-DK" noProof="0" err="1"/>
              <a:t>level</a:t>
            </a:r>
            <a:endParaRPr lang="da-DK" noProof="0"/>
          </a:p>
          <a:p>
            <a:pPr lvl="2"/>
            <a:r>
              <a:rPr lang="da-DK" noProof="0"/>
              <a:t>Third </a:t>
            </a:r>
            <a:r>
              <a:rPr lang="da-DK" noProof="0" err="1"/>
              <a:t>level</a:t>
            </a:r>
            <a:endParaRPr lang="da-DK" noProof="0"/>
          </a:p>
          <a:p>
            <a:pPr lvl="3"/>
            <a:r>
              <a:rPr lang="da-DK" noProof="0" err="1"/>
              <a:t>Fourth</a:t>
            </a:r>
            <a:r>
              <a:rPr lang="da-DK" noProof="0"/>
              <a:t> </a:t>
            </a:r>
            <a:r>
              <a:rPr lang="da-DK" noProof="0" err="1"/>
              <a:t>level</a:t>
            </a:r>
            <a:endParaRPr lang="da-DK" noProof="0"/>
          </a:p>
          <a:p>
            <a:pPr lvl="4"/>
            <a:r>
              <a:rPr lang="da-DK" noProof="0"/>
              <a:t>Fifth </a:t>
            </a:r>
            <a:r>
              <a:rPr lang="da-DK" noProof="0" err="1"/>
              <a:t>level</a:t>
            </a:r>
            <a:endParaRPr lang="da-DK" noProof="0"/>
          </a:p>
        </p:txBody>
      </p:sp>
      <p:sp>
        <p:nvSpPr>
          <p:cNvPr id="12" name="Content Placeholder 3">
            <a:extLst>
              <a:ext uri="{FF2B5EF4-FFF2-40B4-BE49-F238E27FC236}">
                <a16:creationId xmlns:a16="http://schemas.microsoft.com/office/drawing/2014/main" id="{0042F404-4C6C-475D-8E23-F5AEAD7A2A26}"/>
              </a:ext>
            </a:extLst>
          </p:cNvPr>
          <p:cNvSpPr>
            <a:spLocks noGrp="1"/>
          </p:cNvSpPr>
          <p:nvPr>
            <p:ph sz="half" idx="2" hasCustomPrompt="1"/>
          </p:nvPr>
        </p:nvSpPr>
        <p:spPr>
          <a:xfrm>
            <a:off x="6299200" y="719138"/>
            <a:ext cx="5172075" cy="51228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a-DK" noProof="0"/>
              <a:t>Indsæt ikon, illustration, graf eller   tabel</a:t>
            </a:r>
            <a:endParaRPr lang="da-DK"/>
          </a:p>
          <a:p>
            <a:pPr lvl="1"/>
            <a:r>
              <a:rPr lang="da-DK"/>
              <a:t>Second </a:t>
            </a:r>
            <a:r>
              <a:rPr lang="da-DK" err="1"/>
              <a:t>level</a:t>
            </a:r>
            <a:endParaRPr lang="da-DK"/>
          </a:p>
          <a:p>
            <a:pPr lvl="2"/>
            <a:r>
              <a:rPr lang="da-DK"/>
              <a:t>Third </a:t>
            </a:r>
            <a:r>
              <a:rPr lang="da-DK" err="1"/>
              <a:t>level</a:t>
            </a:r>
            <a:endParaRPr lang="da-DK"/>
          </a:p>
          <a:p>
            <a:pPr lvl="3"/>
            <a:r>
              <a:rPr lang="da-DK" err="1"/>
              <a:t>Fourth</a:t>
            </a:r>
            <a:r>
              <a:rPr lang="da-DK"/>
              <a:t> </a:t>
            </a:r>
            <a:r>
              <a:rPr lang="da-DK" err="1"/>
              <a:t>level</a:t>
            </a:r>
            <a:endParaRPr lang="da-DK"/>
          </a:p>
          <a:p>
            <a:pPr lvl="4"/>
            <a:r>
              <a:rPr lang="da-DK"/>
              <a:t>Fifth </a:t>
            </a:r>
            <a:r>
              <a:rPr lang="da-DK" err="1"/>
              <a:t>level</a:t>
            </a:r>
            <a:endParaRPr lang="da-DK"/>
          </a:p>
        </p:txBody>
      </p:sp>
      <p:sp>
        <p:nvSpPr>
          <p:cNvPr id="8" name="Date Placeholder 7" hidden="1">
            <a:extLst>
              <a:ext uri="{FF2B5EF4-FFF2-40B4-BE49-F238E27FC236}">
                <a16:creationId xmlns:a16="http://schemas.microsoft.com/office/drawing/2014/main" id="{B75E7317-5C50-432B-89EC-265A490DCA0E}"/>
              </a:ext>
            </a:extLst>
          </p:cNvPr>
          <p:cNvSpPr>
            <a:spLocks noGrp="1"/>
          </p:cNvSpPr>
          <p:nvPr>
            <p:ph type="dt" sz="half" idx="10"/>
          </p:nvPr>
        </p:nvSpPr>
        <p:spPr/>
        <p:txBody>
          <a:bodyPr/>
          <a:lstStyle/>
          <a:p>
            <a:fld id="{0B866ABB-10DB-4512-AF51-6EB03DED569A}" type="datetimeFigureOut">
              <a:rPr lang="da-DK" smtClean="0"/>
              <a:t>15-10-2026</a:t>
            </a:fld>
            <a:endParaRPr lang="da-DK"/>
          </a:p>
        </p:txBody>
      </p:sp>
      <p:sp>
        <p:nvSpPr>
          <p:cNvPr id="9" name="Footer Placeholder 8" hidden="1">
            <a:extLst>
              <a:ext uri="{FF2B5EF4-FFF2-40B4-BE49-F238E27FC236}">
                <a16:creationId xmlns:a16="http://schemas.microsoft.com/office/drawing/2014/main" id="{A6B89514-F510-43DB-BC11-140A3B8DCD03}"/>
              </a:ext>
            </a:extLst>
          </p:cNvPr>
          <p:cNvSpPr>
            <a:spLocks noGrp="1"/>
          </p:cNvSpPr>
          <p:nvPr>
            <p:ph type="ftr" sz="quarter" idx="11"/>
          </p:nvPr>
        </p:nvSpPr>
        <p:spPr/>
        <p:txBody>
          <a:bodyPr/>
          <a:lstStyle/>
          <a:p>
            <a:endParaRPr lang="da-DK"/>
          </a:p>
        </p:txBody>
      </p:sp>
      <p:sp>
        <p:nvSpPr>
          <p:cNvPr id="10" name="Slide Number Placeholder 9">
            <a:extLst>
              <a:ext uri="{FF2B5EF4-FFF2-40B4-BE49-F238E27FC236}">
                <a16:creationId xmlns:a16="http://schemas.microsoft.com/office/drawing/2014/main" id="{E8CF9AFE-D51A-4ED2-8871-4C392C3284AD}"/>
              </a:ext>
            </a:extLst>
          </p:cNvPr>
          <p:cNvSpPr>
            <a:spLocks noGrp="1"/>
          </p:cNvSpPr>
          <p:nvPr>
            <p:ph type="sldNum" sz="quarter" idx="12"/>
          </p:nvPr>
        </p:nvSpPr>
        <p:spPr/>
        <p:txBody>
          <a:bodyPr/>
          <a:lstStyle/>
          <a:p>
            <a:fld id="{73FE51BC-AEFE-4A94-9DA7-B08FF71FC501}" type="slidenum">
              <a:rPr lang="da-DK" smtClean="0"/>
              <a:t>‹nr.›</a:t>
            </a:fld>
            <a:endParaRPr lang="da-DK"/>
          </a:p>
        </p:txBody>
      </p:sp>
    </p:spTree>
    <p:extLst>
      <p:ext uri="{BB962C8B-B14F-4D97-AF65-F5344CB8AC3E}">
        <p14:creationId xmlns:p14="http://schemas.microsoft.com/office/powerpoint/2010/main" val="2104408752"/>
      </p:ext>
    </p:extLst>
  </p:cSld>
  <p:clrMapOvr>
    <a:masterClrMapping/>
  </p:clrMapOvr>
  <p:extLst>
    <p:ext uri="{DCECCB84-F9BA-43D5-87BE-67443E8EF086}">
      <p15:sldGuideLst xmlns:p15="http://schemas.microsoft.com/office/powerpoint/2012/main">
        <p15:guide id="1" pos="3241">
          <p15:clr>
            <a:srgbClr val="FBAE40"/>
          </p15:clr>
        </p15:guide>
        <p15:guide id="2" pos="396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Indhold og grafik B">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E78B17CF-23FA-45C3-9C75-F893A7DF5E02}"/>
              </a:ext>
            </a:extLst>
          </p:cNvPr>
          <p:cNvSpPr/>
          <p:nvPr/>
        </p:nvSpPr>
        <p:spPr>
          <a:xfrm>
            <a:off x="0" y="0"/>
            <a:ext cx="12192000" cy="6858000"/>
          </a:xfrm>
          <a:prstGeom prst="rect">
            <a:avLst/>
          </a:prstGeom>
          <a:solidFill>
            <a:schemeClr val="accent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err="1">
              <a:solidFill>
                <a:schemeClr val="tx1"/>
              </a:solidFill>
            </a:endParaRPr>
          </a:p>
        </p:txBody>
      </p:sp>
      <p:sp>
        <p:nvSpPr>
          <p:cNvPr id="12" name="Title 1">
            <a:extLst>
              <a:ext uri="{FF2B5EF4-FFF2-40B4-BE49-F238E27FC236}">
                <a16:creationId xmlns:a16="http://schemas.microsoft.com/office/drawing/2014/main" id="{B5495E54-2140-4151-8218-52D14BD53557}"/>
              </a:ext>
            </a:extLst>
          </p:cNvPr>
          <p:cNvSpPr>
            <a:spLocks noGrp="1"/>
          </p:cNvSpPr>
          <p:nvPr>
            <p:ph type="title" hasCustomPrompt="1"/>
          </p:nvPr>
        </p:nvSpPr>
        <p:spPr>
          <a:xfrm>
            <a:off x="719140" y="680532"/>
            <a:ext cx="4425948" cy="1296698"/>
          </a:xfrm>
        </p:spPr>
        <p:txBody>
          <a:bodyPr/>
          <a:lstStyle>
            <a:lvl1pPr>
              <a:defRPr>
                <a:solidFill>
                  <a:schemeClr val="accent3"/>
                </a:solidFill>
              </a:defRPr>
            </a:lvl1pPr>
          </a:lstStyle>
          <a:p>
            <a:r>
              <a:rPr lang="da-DK" noProof="0"/>
              <a:t>Klik for at tilføje titel i to linjer</a:t>
            </a:r>
          </a:p>
        </p:txBody>
      </p:sp>
      <p:pic>
        <p:nvPicPr>
          <p:cNvPr id="14" name="Mærke">
            <a:extLst>
              <a:ext uri="{FF2B5EF4-FFF2-40B4-BE49-F238E27FC236}">
                <a16:creationId xmlns:a16="http://schemas.microsoft.com/office/drawing/2014/main" id="{E08E15D8-A7F9-4145-A409-53DD9173E46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22075" y="720000"/>
            <a:ext cx="349200" cy="259838"/>
          </a:xfrm>
          <a:prstGeom prst="rect">
            <a:avLst/>
          </a:prstGeom>
        </p:spPr>
      </p:pic>
      <p:pic>
        <p:nvPicPr>
          <p:cNvPr id="15" name="Logo">
            <a:extLst>
              <a:ext uri="{FF2B5EF4-FFF2-40B4-BE49-F238E27FC236}">
                <a16:creationId xmlns:a16="http://schemas.microsoft.com/office/drawing/2014/main" id="{FB8E86F1-CC86-4AD5-83E8-5ED560E8A95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9138" y="6145200"/>
            <a:ext cx="1224295" cy="142242"/>
          </a:xfrm>
          <a:prstGeom prst="rect">
            <a:avLst/>
          </a:prstGeom>
        </p:spPr>
      </p:pic>
      <p:sp>
        <p:nvSpPr>
          <p:cNvPr id="3" name="Content Placeholder 2"/>
          <p:cNvSpPr>
            <a:spLocks noGrp="1"/>
          </p:cNvSpPr>
          <p:nvPr>
            <p:ph idx="1" hasCustomPrompt="1"/>
          </p:nvPr>
        </p:nvSpPr>
        <p:spPr>
          <a:xfrm>
            <a:off x="719139" y="2351089"/>
            <a:ext cx="4427997" cy="34909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noProof="0"/>
              <a:t>Klik for at tilføje tekst</a:t>
            </a:r>
          </a:p>
          <a:p>
            <a:pPr lvl="1"/>
            <a:r>
              <a:rPr lang="da-DK" noProof="0"/>
              <a:t>Second </a:t>
            </a:r>
            <a:r>
              <a:rPr lang="da-DK" noProof="0" err="1"/>
              <a:t>level</a:t>
            </a:r>
            <a:endParaRPr lang="da-DK" noProof="0"/>
          </a:p>
          <a:p>
            <a:pPr lvl="2"/>
            <a:r>
              <a:rPr lang="da-DK" noProof="0"/>
              <a:t>Third </a:t>
            </a:r>
            <a:r>
              <a:rPr lang="da-DK" noProof="0" err="1"/>
              <a:t>level</a:t>
            </a:r>
            <a:endParaRPr lang="da-DK" noProof="0"/>
          </a:p>
          <a:p>
            <a:pPr lvl="3"/>
            <a:r>
              <a:rPr lang="da-DK" noProof="0" err="1"/>
              <a:t>Fourth</a:t>
            </a:r>
            <a:r>
              <a:rPr lang="da-DK" noProof="0"/>
              <a:t> </a:t>
            </a:r>
            <a:r>
              <a:rPr lang="da-DK" noProof="0" err="1"/>
              <a:t>level</a:t>
            </a:r>
            <a:endParaRPr lang="da-DK" noProof="0"/>
          </a:p>
          <a:p>
            <a:pPr lvl="4"/>
            <a:r>
              <a:rPr lang="da-DK" noProof="0"/>
              <a:t>Fifth </a:t>
            </a:r>
            <a:r>
              <a:rPr lang="da-DK" noProof="0" err="1"/>
              <a:t>level</a:t>
            </a:r>
            <a:endParaRPr lang="da-DK"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299200" y="719138"/>
            <a:ext cx="5172075" cy="512286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noProof="0"/>
              <a:t>Indsæt ikon, illustration, graf eller   tabel</a:t>
            </a:r>
            <a:endParaRPr lang="da-DK"/>
          </a:p>
          <a:p>
            <a:pPr lvl="1"/>
            <a:r>
              <a:rPr lang="da-DK"/>
              <a:t>Second </a:t>
            </a:r>
            <a:r>
              <a:rPr lang="da-DK" err="1"/>
              <a:t>level</a:t>
            </a:r>
            <a:endParaRPr lang="da-DK"/>
          </a:p>
          <a:p>
            <a:pPr lvl="2"/>
            <a:r>
              <a:rPr lang="da-DK"/>
              <a:t>Third </a:t>
            </a:r>
            <a:r>
              <a:rPr lang="da-DK" err="1"/>
              <a:t>level</a:t>
            </a:r>
            <a:endParaRPr lang="da-DK"/>
          </a:p>
          <a:p>
            <a:pPr lvl="3"/>
            <a:r>
              <a:rPr lang="da-DK" err="1"/>
              <a:t>Fourth</a:t>
            </a:r>
            <a:r>
              <a:rPr lang="da-DK"/>
              <a:t> </a:t>
            </a:r>
            <a:r>
              <a:rPr lang="da-DK" err="1"/>
              <a:t>level</a:t>
            </a:r>
            <a:endParaRPr lang="da-DK"/>
          </a:p>
          <a:p>
            <a:pPr lvl="4"/>
            <a:r>
              <a:rPr lang="da-DK"/>
              <a:t>Fifth </a:t>
            </a:r>
            <a:r>
              <a:rPr lang="da-DK" err="1"/>
              <a:t>level</a:t>
            </a:r>
            <a:endParaRPr lang="da-DK"/>
          </a:p>
        </p:txBody>
      </p:sp>
      <p:sp>
        <p:nvSpPr>
          <p:cNvPr id="8" name="Date Placeholder 7" hidden="1">
            <a:extLst>
              <a:ext uri="{FF2B5EF4-FFF2-40B4-BE49-F238E27FC236}">
                <a16:creationId xmlns:a16="http://schemas.microsoft.com/office/drawing/2014/main" id="{B75E7317-5C50-432B-89EC-265A490DCA0E}"/>
              </a:ext>
            </a:extLst>
          </p:cNvPr>
          <p:cNvSpPr>
            <a:spLocks noGrp="1"/>
          </p:cNvSpPr>
          <p:nvPr>
            <p:ph type="dt" sz="half" idx="10"/>
          </p:nvPr>
        </p:nvSpPr>
        <p:spPr/>
        <p:txBody>
          <a:bodyPr/>
          <a:lstStyle>
            <a:lvl1pPr>
              <a:defRPr>
                <a:solidFill>
                  <a:schemeClr val="tx1"/>
                </a:solidFill>
              </a:defRPr>
            </a:lvl1pPr>
          </a:lstStyle>
          <a:p>
            <a:fld id="{0B866ABB-10DB-4512-AF51-6EB03DED569A}" type="datetimeFigureOut">
              <a:rPr lang="da-DK" smtClean="0"/>
              <a:t>15-10-2026</a:t>
            </a:fld>
            <a:endParaRPr lang="da-DK"/>
          </a:p>
        </p:txBody>
      </p:sp>
      <p:sp>
        <p:nvSpPr>
          <p:cNvPr id="9" name="Footer Placeholder 8" hidden="1">
            <a:extLst>
              <a:ext uri="{FF2B5EF4-FFF2-40B4-BE49-F238E27FC236}">
                <a16:creationId xmlns:a16="http://schemas.microsoft.com/office/drawing/2014/main" id="{A6B89514-F510-43DB-BC11-140A3B8DCD03}"/>
              </a:ext>
            </a:extLst>
          </p:cNvPr>
          <p:cNvSpPr>
            <a:spLocks noGrp="1"/>
          </p:cNvSpPr>
          <p:nvPr>
            <p:ph type="ftr" sz="quarter" idx="11"/>
          </p:nvPr>
        </p:nvSpPr>
        <p:spPr/>
        <p:txBody>
          <a:bodyPr/>
          <a:lstStyle>
            <a:lvl1pPr>
              <a:defRPr>
                <a:solidFill>
                  <a:schemeClr val="tx1"/>
                </a:solidFill>
              </a:defRPr>
            </a:lvl1pPr>
          </a:lstStyle>
          <a:p>
            <a:endParaRPr lang="da-DK"/>
          </a:p>
        </p:txBody>
      </p:sp>
      <p:sp>
        <p:nvSpPr>
          <p:cNvPr id="10" name="Slide Number Placeholder 9">
            <a:extLst>
              <a:ext uri="{FF2B5EF4-FFF2-40B4-BE49-F238E27FC236}">
                <a16:creationId xmlns:a16="http://schemas.microsoft.com/office/drawing/2014/main" id="{E8CF9AFE-D51A-4ED2-8871-4C392C3284AD}"/>
              </a:ext>
            </a:extLst>
          </p:cNvPr>
          <p:cNvSpPr>
            <a:spLocks noGrp="1"/>
          </p:cNvSpPr>
          <p:nvPr>
            <p:ph type="sldNum" sz="quarter" idx="12"/>
          </p:nvPr>
        </p:nvSpPr>
        <p:spPr/>
        <p:txBody>
          <a:bodyPr/>
          <a:lstStyle>
            <a:lvl1pPr>
              <a:defRPr>
                <a:solidFill>
                  <a:schemeClr val="tx1"/>
                </a:solidFill>
              </a:defRPr>
            </a:lvl1pPr>
          </a:lstStyle>
          <a:p>
            <a:fld id="{73FE51BC-AEFE-4A94-9DA7-B08FF71FC501}" type="slidenum">
              <a:rPr lang="da-DK" smtClean="0"/>
              <a:t>‹nr.›</a:t>
            </a:fld>
            <a:endParaRPr lang="da-DK"/>
          </a:p>
        </p:txBody>
      </p:sp>
    </p:spTree>
    <p:extLst>
      <p:ext uri="{BB962C8B-B14F-4D97-AF65-F5344CB8AC3E}">
        <p14:creationId xmlns:p14="http://schemas.microsoft.com/office/powerpoint/2010/main" val="6528524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241">
          <p15:clr>
            <a:srgbClr val="FBAE40"/>
          </p15:clr>
        </p15:guide>
        <p15:guide id="2" pos="396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Breaker 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9138" y="720000"/>
            <a:ext cx="10752138" cy="5417275"/>
          </a:xfrm>
        </p:spPr>
        <p:txBody>
          <a:bodyPr anchor="ctr" anchorCtr="0"/>
          <a:lstStyle>
            <a:lvl1pPr algn="l">
              <a:defRPr sz="7000">
                <a:solidFill>
                  <a:schemeClr val="bg1"/>
                </a:solidFill>
              </a:defRPr>
            </a:lvl1pPr>
          </a:lstStyle>
          <a:p>
            <a:r>
              <a:rPr lang="da-DK" noProof="0"/>
              <a:t>Klik for at tilføje titel +shift og stjerne =* </a:t>
            </a:r>
            <a:endParaRPr lang="da-DK"/>
          </a:p>
        </p:txBody>
      </p:sp>
      <p:sp>
        <p:nvSpPr>
          <p:cNvPr id="8" name="Date Placeholder 7" hidden="1">
            <a:extLst>
              <a:ext uri="{FF2B5EF4-FFF2-40B4-BE49-F238E27FC236}">
                <a16:creationId xmlns:a16="http://schemas.microsoft.com/office/drawing/2014/main" id="{91ECBE65-010C-4D94-BF91-EEE143A5516D}"/>
              </a:ext>
            </a:extLst>
          </p:cNvPr>
          <p:cNvSpPr>
            <a:spLocks noGrp="1"/>
          </p:cNvSpPr>
          <p:nvPr>
            <p:ph type="dt" sz="half" idx="10"/>
          </p:nvPr>
        </p:nvSpPr>
        <p:spPr/>
        <p:txBody>
          <a:bodyPr/>
          <a:lstStyle>
            <a:lvl1pPr>
              <a:defRPr>
                <a:solidFill>
                  <a:schemeClr val="bg1"/>
                </a:solidFill>
              </a:defRPr>
            </a:lvl1pPr>
          </a:lstStyle>
          <a:p>
            <a:fld id="{0B866ABB-10DB-4512-AF51-6EB03DED569A}" type="datetimeFigureOut">
              <a:rPr lang="da-DK" smtClean="0"/>
              <a:t>15-10-2026</a:t>
            </a:fld>
            <a:endParaRPr lang="da-DK"/>
          </a:p>
        </p:txBody>
      </p:sp>
      <p:sp>
        <p:nvSpPr>
          <p:cNvPr id="9" name="Footer Placeholder 8" hidden="1">
            <a:extLst>
              <a:ext uri="{FF2B5EF4-FFF2-40B4-BE49-F238E27FC236}">
                <a16:creationId xmlns:a16="http://schemas.microsoft.com/office/drawing/2014/main" id="{AF5C669B-1714-4943-9D5E-0E675970ED2E}"/>
              </a:ext>
            </a:extLst>
          </p:cNvPr>
          <p:cNvSpPr>
            <a:spLocks noGrp="1"/>
          </p:cNvSpPr>
          <p:nvPr>
            <p:ph type="ftr" sz="quarter" idx="11"/>
          </p:nvPr>
        </p:nvSpPr>
        <p:spPr/>
        <p:txBody>
          <a:bodyPr/>
          <a:lstStyle>
            <a:lvl1pPr>
              <a:defRPr>
                <a:solidFill>
                  <a:schemeClr val="bg1"/>
                </a:solidFill>
              </a:defRPr>
            </a:lvl1pPr>
          </a:lstStyle>
          <a:p>
            <a:endParaRPr lang="da-DK"/>
          </a:p>
        </p:txBody>
      </p:sp>
      <p:sp>
        <p:nvSpPr>
          <p:cNvPr id="10" name="Slide Number Placeholder 9">
            <a:extLst>
              <a:ext uri="{FF2B5EF4-FFF2-40B4-BE49-F238E27FC236}">
                <a16:creationId xmlns:a16="http://schemas.microsoft.com/office/drawing/2014/main" id="{984D7319-E350-433D-A2B8-30EE77938BFC}"/>
              </a:ext>
            </a:extLst>
          </p:cNvPr>
          <p:cNvSpPr>
            <a:spLocks noGrp="1"/>
          </p:cNvSpPr>
          <p:nvPr>
            <p:ph type="sldNum" sz="quarter" idx="12"/>
          </p:nvPr>
        </p:nvSpPr>
        <p:spPr/>
        <p:txBody>
          <a:bodyPr/>
          <a:lstStyle>
            <a:lvl1pPr>
              <a:defRPr>
                <a:solidFill>
                  <a:schemeClr val="bg1"/>
                </a:solidFill>
              </a:defRPr>
            </a:lvl1pPr>
          </a:lstStyle>
          <a:p>
            <a:fld id="{73FE51BC-AEFE-4A94-9DA7-B08FF71FC501}" type="slidenum">
              <a:rPr lang="da-DK" smtClean="0"/>
              <a:t>‹nr.›</a:t>
            </a:fld>
            <a:endParaRPr lang="da-DK"/>
          </a:p>
        </p:txBody>
      </p:sp>
      <p:pic>
        <p:nvPicPr>
          <p:cNvPr id="11" name="Mærke">
            <a:extLst>
              <a:ext uri="{FF2B5EF4-FFF2-40B4-BE49-F238E27FC236}">
                <a16:creationId xmlns:a16="http://schemas.microsoft.com/office/drawing/2014/main" id="{C65B76B5-C798-4CBA-A5E1-8E2E9828E24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22075" y="720000"/>
            <a:ext cx="349200" cy="259838"/>
          </a:xfrm>
          <a:prstGeom prst="rect">
            <a:avLst/>
          </a:prstGeom>
        </p:spPr>
      </p:pic>
      <p:pic>
        <p:nvPicPr>
          <p:cNvPr id="12" name="Logo">
            <a:extLst>
              <a:ext uri="{FF2B5EF4-FFF2-40B4-BE49-F238E27FC236}">
                <a16:creationId xmlns:a16="http://schemas.microsoft.com/office/drawing/2014/main" id="{061D2D6C-B9CE-4F19-9BCB-65BAA7249D8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9138" y="6145200"/>
            <a:ext cx="1224295" cy="142242"/>
          </a:xfrm>
          <a:prstGeom prst="rect">
            <a:avLst/>
          </a:prstGeom>
        </p:spPr>
      </p:pic>
    </p:spTree>
    <p:extLst>
      <p:ext uri="{BB962C8B-B14F-4D97-AF65-F5344CB8AC3E}">
        <p14:creationId xmlns:p14="http://schemas.microsoft.com/office/powerpoint/2010/main" val="1320774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Breaker B">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9138" y="719139"/>
            <a:ext cx="10752138" cy="3118074"/>
          </a:xfrm>
        </p:spPr>
        <p:txBody>
          <a:bodyPr anchor="b" anchorCtr="0"/>
          <a:lstStyle>
            <a:lvl1pPr algn="l">
              <a:defRPr sz="5500">
                <a:solidFill>
                  <a:schemeClr val="accent3"/>
                </a:solidFill>
              </a:defRPr>
            </a:lvl1pPr>
          </a:lstStyle>
          <a:p>
            <a:r>
              <a:rPr lang="da-DK" noProof="0"/>
              <a:t>Klik for at tilføje titel +shift og stjerne =* </a:t>
            </a:r>
            <a:endParaRPr lang="da-DK"/>
          </a:p>
        </p:txBody>
      </p:sp>
      <p:sp>
        <p:nvSpPr>
          <p:cNvPr id="3" name="Subtitle 2"/>
          <p:cNvSpPr>
            <a:spLocks noGrp="1"/>
          </p:cNvSpPr>
          <p:nvPr>
            <p:ph type="subTitle" idx="1" hasCustomPrompt="1"/>
          </p:nvPr>
        </p:nvSpPr>
        <p:spPr>
          <a:xfrm>
            <a:off x="719138" y="4229309"/>
            <a:ext cx="10752137" cy="1612691"/>
          </a:xfrm>
        </p:spPr>
        <p:txBody>
          <a:bodyPr/>
          <a:lstStyle>
            <a:lvl1pPr marL="0" indent="0" algn="l">
              <a:spcBef>
                <a:spcPts val="0"/>
              </a:spcBef>
              <a:buFont typeface="Arial" panose="020B0604020202020204" pitchFamily="34" charset="0"/>
              <a:buNone/>
              <a:defRPr sz="2400">
                <a:solidFill>
                  <a:schemeClr val="accent2"/>
                </a:solidFill>
              </a:defRPr>
            </a:lvl1pPr>
            <a:lvl2pPr marL="0" indent="0" algn="l">
              <a:buFont typeface="Arial" panose="020B0604020202020204" pitchFamily="34" charset="0"/>
              <a:buChar char="​"/>
              <a:defRPr sz="2000">
                <a:solidFill>
                  <a:schemeClr val="bg1"/>
                </a:solidFill>
              </a:defRPr>
            </a:lvl2pPr>
            <a:lvl3pPr marL="0" indent="0" algn="l">
              <a:buFont typeface="Arial" panose="020B0604020202020204" pitchFamily="34" charset="0"/>
              <a:buChar char="​"/>
              <a:defRPr sz="2000">
                <a:solidFill>
                  <a:schemeClr val="bg1"/>
                </a:solidFill>
              </a:defRPr>
            </a:lvl3pPr>
            <a:lvl4pPr marL="0" indent="0" algn="l">
              <a:buFont typeface="Arial" panose="020B0604020202020204" pitchFamily="34" charset="0"/>
              <a:buChar char="​"/>
              <a:defRPr sz="2000">
                <a:solidFill>
                  <a:schemeClr val="bg1"/>
                </a:solidFill>
              </a:defRPr>
            </a:lvl4pPr>
            <a:lvl5pPr marL="0" indent="0" algn="l">
              <a:buFont typeface="Arial" panose="020B0604020202020204" pitchFamily="34" charset="0"/>
              <a:buChar char="​"/>
              <a:defRPr sz="2000">
                <a:solidFill>
                  <a:schemeClr val="bg1"/>
                </a:solidFill>
              </a:defRPr>
            </a:lvl5pPr>
            <a:lvl6pPr marL="0" indent="0" algn="l">
              <a:buFont typeface="Arial" panose="020B0604020202020204" pitchFamily="34" charset="0"/>
              <a:buChar char="​"/>
              <a:defRPr sz="2000">
                <a:solidFill>
                  <a:schemeClr val="bg1"/>
                </a:solidFill>
              </a:defRPr>
            </a:lvl6pPr>
            <a:lvl7pPr marL="0" indent="0" algn="l">
              <a:buFont typeface="Arial" panose="020B0604020202020204" pitchFamily="34" charset="0"/>
              <a:buChar char="​"/>
              <a:defRPr sz="2000">
                <a:solidFill>
                  <a:schemeClr val="bg1"/>
                </a:solidFill>
              </a:defRPr>
            </a:lvl7pPr>
            <a:lvl8pPr marL="0" indent="0" algn="l">
              <a:buFont typeface="Arial" panose="020B0604020202020204" pitchFamily="34" charset="0"/>
              <a:buChar char="​"/>
              <a:defRPr sz="2000">
                <a:solidFill>
                  <a:schemeClr val="bg1"/>
                </a:solidFill>
              </a:defRPr>
            </a:lvl8pPr>
            <a:lvl9pPr marL="0" indent="0" algn="l">
              <a:buFont typeface="Arial" panose="020B0604020202020204" pitchFamily="34" charset="0"/>
              <a:buChar char="​"/>
              <a:tabLst/>
              <a:defRPr sz="2000">
                <a:solidFill>
                  <a:schemeClr val="bg1"/>
                </a:solidFill>
              </a:defRPr>
            </a:lvl9pPr>
          </a:lstStyle>
          <a:p>
            <a:r>
              <a:rPr lang="da-DK"/>
              <a:t>Klik for at tilføje underoverskrift</a:t>
            </a:r>
          </a:p>
        </p:txBody>
      </p:sp>
      <p:sp>
        <p:nvSpPr>
          <p:cNvPr id="8" name="Date Placeholder 7" hidden="1">
            <a:extLst>
              <a:ext uri="{FF2B5EF4-FFF2-40B4-BE49-F238E27FC236}">
                <a16:creationId xmlns:a16="http://schemas.microsoft.com/office/drawing/2014/main" id="{91ECBE65-010C-4D94-BF91-EEE143A5516D}"/>
              </a:ext>
            </a:extLst>
          </p:cNvPr>
          <p:cNvSpPr>
            <a:spLocks noGrp="1"/>
          </p:cNvSpPr>
          <p:nvPr>
            <p:ph type="dt" sz="half" idx="10"/>
          </p:nvPr>
        </p:nvSpPr>
        <p:spPr/>
        <p:txBody>
          <a:bodyPr/>
          <a:lstStyle>
            <a:lvl1pPr>
              <a:defRPr>
                <a:solidFill>
                  <a:schemeClr val="bg1"/>
                </a:solidFill>
              </a:defRPr>
            </a:lvl1pPr>
          </a:lstStyle>
          <a:p>
            <a:fld id="{0B866ABB-10DB-4512-AF51-6EB03DED569A}" type="datetimeFigureOut">
              <a:rPr lang="da-DK" smtClean="0"/>
              <a:t>15-10-2026</a:t>
            </a:fld>
            <a:endParaRPr lang="da-DK"/>
          </a:p>
        </p:txBody>
      </p:sp>
      <p:sp>
        <p:nvSpPr>
          <p:cNvPr id="9" name="Footer Placeholder 8" hidden="1">
            <a:extLst>
              <a:ext uri="{FF2B5EF4-FFF2-40B4-BE49-F238E27FC236}">
                <a16:creationId xmlns:a16="http://schemas.microsoft.com/office/drawing/2014/main" id="{AF5C669B-1714-4943-9D5E-0E675970ED2E}"/>
              </a:ext>
            </a:extLst>
          </p:cNvPr>
          <p:cNvSpPr>
            <a:spLocks noGrp="1"/>
          </p:cNvSpPr>
          <p:nvPr>
            <p:ph type="ftr" sz="quarter" idx="11"/>
          </p:nvPr>
        </p:nvSpPr>
        <p:spPr/>
        <p:txBody>
          <a:bodyPr/>
          <a:lstStyle>
            <a:lvl1pPr>
              <a:defRPr>
                <a:solidFill>
                  <a:schemeClr val="bg1"/>
                </a:solidFill>
              </a:defRPr>
            </a:lvl1pPr>
          </a:lstStyle>
          <a:p>
            <a:endParaRPr lang="da-DK"/>
          </a:p>
        </p:txBody>
      </p:sp>
      <p:sp>
        <p:nvSpPr>
          <p:cNvPr id="10" name="Slide Number Placeholder 9">
            <a:extLst>
              <a:ext uri="{FF2B5EF4-FFF2-40B4-BE49-F238E27FC236}">
                <a16:creationId xmlns:a16="http://schemas.microsoft.com/office/drawing/2014/main" id="{984D7319-E350-433D-A2B8-30EE77938BFC}"/>
              </a:ext>
            </a:extLst>
          </p:cNvPr>
          <p:cNvSpPr>
            <a:spLocks noGrp="1"/>
          </p:cNvSpPr>
          <p:nvPr>
            <p:ph type="sldNum" sz="quarter" idx="12"/>
          </p:nvPr>
        </p:nvSpPr>
        <p:spPr/>
        <p:txBody>
          <a:bodyPr/>
          <a:lstStyle>
            <a:lvl1pPr>
              <a:defRPr>
                <a:solidFill>
                  <a:schemeClr val="bg1"/>
                </a:solidFill>
              </a:defRPr>
            </a:lvl1pPr>
          </a:lstStyle>
          <a:p>
            <a:fld id="{73FE51BC-AEFE-4A94-9DA7-B08FF71FC501}" type="slidenum">
              <a:rPr lang="da-DK" smtClean="0"/>
              <a:t>‹nr.›</a:t>
            </a:fld>
            <a:endParaRPr lang="da-DK"/>
          </a:p>
        </p:txBody>
      </p:sp>
      <p:pic>
        <p:nvPicPr>
          <p:cNvPr id="11" name="Mærke">
            <a:extLst>
              <a:ext uri="{FF2B5EF4-FFF2-40B4-BE49-F238E27FC236}">
                <a16:creationId xmlns:a16="http://schemas.microsoft.com/office/drawing/2014/main" id="{C65B76B5-C798-4CBA-A5E1-8E2E9828E24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22075" y="720000"/>
            <a:ext cx="349200" cy="259838"/>
          </a:xfrm>
          <a:prstGeom prst="rect">
            <a:avLst/>
          </a:prstGeom>
        </p:spPr>
      </p:pic>
      <p:pic>
        <p:nvPicPr>
          <p:cNvPr id="12" name="Logo">
            <a:extLst>
              <a:ext uri="{FF2B5EF4-FFF2-40B4-BE49-F238E27FC236}">
                <a16:creationId xmlns:a16="http://schemas.microsoft.com/office/drawing/2014/main" id="{F10069BB-D9BB-49F1-9DAE-425214F582A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9138" y="6145200"/>
            <a:ext cx="1224295" cy="142242"/>
          </a:xfrm>
          <a:prstGeom prst="rect">
            <a:avLst/>
          </a:prstGeom>
        </p:spPr>
      </p:pic>
    </p:spTree>
    <p:extLst>
      <p:ext uri="{BB962C8B-B14F-4D97-AF65-F5344CB8AC3E}">
        <p14:creationId xmlns:p14="http://schemas.microsoft.com/office/powerpoint/2010/main" val="1805000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Breaker C">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9138" y="729897"/>
            <a:ext cx="8064500" cy="2403202"/>
          </a:xfrm>
        </p:spPr>
        <p:txBody>
          <a:bodyPr anchor="b" anchorCtr="0"/>
          <a:lstStyle>
            <a:lvl1pPr algn="l">
              <a:defRPr sz="5500">
                <a:solidFill>
                  <a:schemeClr val="bg1"/>
                </a:solidFill>
              </a:defRPr>
            </a:lvl1pPr>
          </a:lstStyle>
          <a:p>
            <a:r>
              <a:rPr lang="da-DK" noProof="0"/>
              <a:t>Klik for at tilføje titel i op til tre  linjer</a:t>
            </a:r>
            <a:endParaRPr lang="da-DK"/>
          </a:p>
        </p:txBody>
      </p:sp>
      <p:sp>
        <p:nvSpPr>
          <p:cNvPr id="3" name="Subtitle 2"/>
          <p:cNvSpPr>
            <a:spLocks noGrp="1"/>
          </p:cNvSpPr>
          <p:nvPr>
            <p:ph type="subTitle" idx="1" hasCustomPrompt="1"/>
          </p:nvPr>
        </p:nvSpPr>
        <p:spPr>
          <a:xfrm>
            <a:off x="719138" y="3138478"/>
            <a:ext cx="8064499" cy="2703522"/>
          </a:xfrm>
        </p:spPr>
        <p:txBody>
          <a:bodyPr/>
          <a:lstStyle>
            <a:lvl1pPr marL="0" indent="0" algn="l">
              <a:lnSpc>
                <a:spcPct val="83000"/>
              </a:lnSpc>
              <a:spcBef>
                <a:spcPts val="0"/>
              </a:spcBef>
              <a:spcAft>
                <a:spcPts val="0"/>
              </a:spcAft>
              <a:buFont typeface="Arial" panose="020B0604020202020204" pitchFamily="34" charset="0"/>
              <a:buNone/>
              <a:defRPr sz="5500">
                <a:solidFill>
                  <a:schemeClr val="bg1"/>
                </a:solidFill>
              </a:defRPr>
            </a:lvl1pPr>
            <a:lvl2pPr marL="0" indent="0" algn="l">
              <a:buFont typeface="Arial" panose="020B0604020202020204" pitchFamily="34" charset="0"/>
              <a:buChar char="​"/>
              <a:defRPr sz="2000">
                <a:solidFill>
                  <a:schemeClr val="bg1"/>
                </a:solidFill>
              </a:defRPr>
            </a:lvl2pPr>
            <a:lvl3pPr marL="0" indent="0" algn="l">
              <a:buFont typeface="Arial" panose="020B0604020202020204" pitchFamily="34" charset="0"/>
              <a:buChar char="​"/>
              <a:defRPr sz="2000">
                <a:solidFill>
                  <a:schemeClr val="bg1"/>
                </a:solidFill>
              </a:defRPr>
            </a:lvl3pPr>
            <a:lvl4pPr marL="0" indent="0" algn="l">
              <a:buFont typeface="Arial" panose="020B0604020202020204" pitchFamily="34" charset="0"/>
              <a:buChar char="​"/>
              <a:defRPr sz="2000">
                <a:solidFill>
                  <a:schemeClr val="bg1"/>
                </a:solidFill>
              </a:defRPr>
            </a:lvl4pPr>
            <a:lvl5pPr marL="0" indent="0" algn="l">
              <a:buFont typeface="Arial" panose="020B0604020202020204" pitchFamily="34" charset="0"/>
              <a:buChar char="​"/>
              <a:defRPr sz="2000">
                <a:solidFill>
                  <a:schemeClr val="bg1"/>
                </a:solidFill>
              </a:defRPr>
            </a:lvl5pPr>
            <a:lvl6pPr marL="0" indent="0" algn="l">
              <a:buFont typeface="Arial" panose="020B0604020202020204" pitchFamily="34" charset="0"/>
              <a:buChar char="​"/>
              <a:defRPr sz="2000">
                <a:solidFill>
                  <a:schemeClr val="bg1"/>
                </a:solidFill>
              </a:defRPr>
            </a:lvl6pPr>
            <a:lvl7pPr marL="0" indent="0" algn="l">
              <a:buFont typeface="Arial" panose="020B0604020202020204" pitchFamily="34" charset="0"/>
              <a:buChar char="​"/>
              <a:defRPr sz="2000">
                <a:solidFill>
                  <a:schemeClr val="bg1"/>
                </a:solidFill>
              </a:defRPr>
            </a:lvl7pPr>
            <a:lvl8pPr marL="0" indent="0" algn="l">
              <a:buFont typeface="Arial" panose="020B0604020202020204" pitchFamily="34" charset="0"/>
              <a:buChar char="​"/>
              <a:defRPr sz="2000">
                <a:solidFill>
                  <a:schemeClr val="bg1"/>
                </a:solidFill>
              </a:defRPr>
            </a:lvl8pPr>
            <a:lvl9pPr marL="0" indent="0" algn="l">
              <a:buFont typeface="Arial" panose="020B0604020202020204" pitchFamily="34" charset="0"/>
              <a:buChar char="​"/>
              <a:tabLst/>
              <a:defRPr sz="2000">
                <a:solidFill>
                  <a:schemeClr val="bg1"/>
                </a:solidFill>
              </a:defRPr>
            </a:lvl9pPr>
          </a:lstStyle>
          <a:p>
            <a:r>
              <a:rPr lang="da-DK"/>
              <a:t>Klik for at  fortsætte titlen i op til fire ekstra linjer i light font</a:t>
            </a:r>
          </a:p>
        </p:txBody>
      </p:sp>
      <p:sp>
        <p:nvSpPr>
          <p:cNvPr id="8" name="Date Placeholder 7" hidden="1">
            <a:extLst>
              <a:ext uri="{FF2B5EF4-FFF2-40B4-BE49-F238E27FC236}">
                <a16:creationId xmlns:a16="http://schemas.microsoft.com/office/drawing/2014/main" id="{91ECBE65-010C-4D94-BF91-EEE143A5516D}"/>
              </a:ext>
            </a:extLst>
          </p:cNvPr>
          <p:cNvSpPr>
            <a:spLocks noGrp="1"/>
          </p:cNvSpPr>
          <p:nvPr>
            <p:ph type="dt" sz="half" idx="10"/>
          </p:nvPr>
        </p:nvSpPr>
        <p:spPr/>
        <p:txBody>
          <a:bodyPr/>
          <a:lstStyle>
            <a:lvl1pPr>
              <a:defRPr>
                <a:solidFill>
                  <a:schemeClr val="bg1"/>
                </a:solidFill>
              </a:defRPr>
            </a:lvl1pPr>
          </a:lstStyle>
          <a:p>
            <a:fld id="{0B866ABB-10DB-4512-AF51-6EB03DED569A}" type="datetimeFigureOut">
              <a:rPr lang="da-DK" smtClean="0"/>
              <a:t>15-10-2026</a:t>
            </a:fld>
            <a:endParaRPr lang="da-DK"/>
          </a:p>
        </p:txBody>
      </p:sp>
      <p:sp>
        <p:nvSpPr>
          <p:cNvPr id="9" name="Footer Placeholder 8" hidden="1">
            <a:extLst>
              <a:ext uri="{FF2B5EF4-FFF2-40B4-BE49-F238E27FC236}">
                <a16:creationId xmlns:a16="http://schemas.microsoft.com/office/drawing/2014/main" id="{AF5C669B-1714-4943-9D5E-0E675970ED2E}"/>
              </a:ext>
            </a:extLst>
          </p:cNvPr>
          <p:cNvSpPr>
            <a:spLocks noGrp="1"/>
          </p:cNvSpPr>
          <p:nvPr>
            <p:ph type="ftr" sz="quarter" idx="11"/>
          </p:nvPr>
        </p:nvSpPr>
        <p:spPr/>
        <p:txBody>
          <a:bodyPr/>
          <a:lstStyle>
            <a:lvl1pPr>
              <a:defRPr>
                <a:solidFill>
                  <a:schemeClr val="bg1"/>
                </a:solidFill>
              </a:defRPr>
            </a:lvl1pPr>
          </a:lstStyle>
          <a:p>
            <a:endParaRPr lang="da-DK"/>
          </a:p>
        </p:txBody>
      </p:sp>
      <p:sp>
        <p:nvSpPr>
          <p:cNvPr id="10" name="Slide Number Placeholder 9">
            <a:extLst>
              <a:ext uri="{FF2B5EF4-FFF2-40B4-BE49-F238E27FC236}">
                <a16:creationId xmlns:a16="http://schemas.microsoft.com/office/drawing/2014/main" id="{984D7319-E350-433D-A2B8-30EE77938BFC}"/>
              </a:ext>
            </a:extLst>
          </p:cNvPr>
          <p:cNvSpPr>
            <a:spLocks noGrp="1"/>
          </p:cNvSpPr>
          <p:nvPr>
            <p:ph type="sldNum" sz="quarter" idx="12"/>
          </p:nvPr>
        </p:nvSpPr>
        <p:spPr/>
        <p:txBody>
          <a:bodyPr/>
          <a:lstStyle>
            <a:lvl1pPr>
              <a:defRPr>
                <a:solidFill>
                  <a:schemeClr val="bg1"/>
                </a:solidFill>
              </a:defRPr>
            </a:lvl1pPr>
          </a:lstStyle>
          <a:p>
            <a:fld id="{73FE51BC-AEFE-4A94-9DA7-B08FF71FC501}" type="slidenum">
              <a:rPr lang="da-DK" smtClean="0"/>
              <a:t>‹nr.›</a:t>
            </a:fld>
            <a:endParaRPr lang="da-DK"/>
          </a:p>
        </p:txBody>
      </p:sp>
      <p:pic>
        <p:nvPicPr>
          <p:cNvPr id="11" name="Mærke">
            <a:extLst>
              <a:ext uri="{FF2B5EF4-FFF2-40B4-BE49-F238E27FC236}">
                <a16:creationId xmlns:a16="http://schemas.microsoft.com/office/drawing/2014/main" id="{C65B76B5-C798-4CBA-A5E1-8E2E9828E24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22075" y="720000"/>
            <a:ext cx="349200" cy="259838"/>
          </a:xfrm>
          <a:prstGeom prst="rect">
            <a:avLst/>
          </a:prstGeom>
        </p:spPr>
      </p:pic>
      <p:pic>
        <p:nvPicPr>
          <p:cNvPr id="12" name="Logo">
            <a:extLst>
              <a:ext uri="{FF2B5EF4-FFF2-40B4-BE49-F238E27FC236}">
                <a16:creationId xmlns:a16="http://schemas.microsoft.com/office/drawing/2014/main" id="{F10069BB-D9BB-49F1-9DAE-425214F582A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9138" y="6145200"/>
            <a:ext cx="1224295" cy="142242"/>
          </a:xfrm>
          <a:prstGeom prst="rect">
            <a:avLst/>
          </a:prstGeom>
        </p:spPr>
      </p:pic>
    </p:spTree>
    <p:extLst>
      <p:ext uri="{BB962C8B-B14F-4D97-AF65-F5344CB8AC3E}">
        <p14:creationId xmlns:p14="http://schemas.microsoft.com/office/powerpoint/2010/main" val="3033958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reaker 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9138" y="720725"/>
            <a:ext cx="6336000" cy="3807208"/>
          </a:xfrm>
        </p:spPr>
        <p:txBody>
          <a:bodyPr anchor="b" anchorCtr="0"/>
          <a:lstStyle>
            <a:lvl1pPr algn="l">
              <a:defRPr sz="5500">
                <a:solidFill>
                  <a:schemeClr val="accent1"/>
                </a:solidFill>
              </a:defRPr>
            </a:lvl1pPr>
          </a:lstStyle>
          <a:p>
            <a:r>
              <a:rPr lang="da-DK" noProof="0"/>
              <a:t>Klik for at tilføje titel </a:t>
            </a:r>
            <a:endParaRPr lang="da-DK"/>
          </a:p>
        </p:txBody>
      </p:sp>
      <p:sp>
        <p:nvSpPr>
          <p:cNvPr id="3" name="Subtitle 2"/>
          <p:cNvSpPr>
            <a:spLocks noGrp="1"/>
          </p:cNvSpPr>
          <p:nvPr>
            <p:ph type="subTitle" idx="1" hasCustomPrompt="1"/>
          </p:nvPr>
        </p:nvSpPr>
        <p:spPr>
          <a:xfrm>
            <a:off x="719138" y="4919572"/>
            <a:ext cx="6336000" cy="922428"/>
          </a:xfrm>
        </p:spPr>
        <p:txBody>
          <a:bodyPr/>
          <a:lstStyle>
            <a:lvl1pPr marL="0" indent="0" algn="l">
              <a:spcBef>
                <a:spcPts val="0"/>
              </a:spcBef>
              <a:spcAft>
                <a:spcPts val="0"/>
              </a:spcAft>
              <a:buFont typeface="Arial" panose="020B0604020202020204" pitchFamily="34" charset="0"/>
              <a:buNone/>
              <a:defRPr sz="2400">
                <a:solidFill>
                  <a:schemeClr val="accent3"/>
                </a:solidFill>
              </a:defRPr>
            </a:lvl1pPr>
            <a:lvl2pPr marL="0" indent="0" algn="l">
              <a:buFont typeface="Arial" panose="020B0604020202020204" pitchFamily="34" charset="0"/>
              <a:buChar char="​"/>
              <a:defRPr sz="2000">
                <a:solidFill>
                  <a:schemeClr val="bg1"/>
                </a:solidFill>
              </a:defRPr>
            </a:lvl2pPr>
            <a:lvl3pPr marL="0" indent="0" algn="l">
              <a:buFont typeface="Arial" panose="020B0604020202020204" pitchFamily="34" charset="0"/>
              <a:buChar char="​"/>
              <a:defRPr sz="2000">
                <a:solidFill>
                  <a:schemeClr val="bg1"/>
                </a:solidFill>
              </a:defRPr>
            </a:lvl3pPr>
            <a:lvl4pPr marL="0" indent="0" algn="l">
              <a:buFont typeface="Arial" panose="020B0604020202020204" pitchFamily="34" charset="0"/>
              <a:buChar char="​"/>
              <a:defRPr sz="2000">
                <a:solidFill>
                  <a:schemeClr val="bg1"/>
                </a:solidFill>
              </a:defRPr>
            </a:lvl4pPr>
            <a:lvl5pPr marL="0" indent="0" algn="l">
              <a:buFont typeface="Arial" panose="020B0604020202020204" pitchFamily="34" charset="0"/>
              <a:buChar char="​"/>
              <a:defRPr sz="2000">
                <a:solidFill>
                  <a:schemeClr val="bg1"/>
                </a:solidFill>
              </a:defRPr>
            </a:lvl5pPr>
            <a:lvl6pPr marL="0" indent="0" algn="l">
              <a:buFont typeface="Arial" panose="020B0604020202020204" pitchFamily="34" charset="0"/>
              <a:buChar char="​"/>
              <a:defRPr sz="2000">
                <a:solidFill>
                  <a:schemeClr val="bg1"/>
                </a:solidFill>
              </a:defRPr>
            </a:lvl6pPr>
            <a:lvl7pPr marL="0" indent="0" algn="l">
              <a:buFont typeface="Arial" panose="020B0604020202020204" pitchFamily="34" charset="0"/>
              <a:buChar char="​"/>
              <a:defRPr sz="2000">
                <a:solidFill>
                  <a:schemeClr val="bg1"/>
                </a:solidFill>
              </a:defRPr>
            </a:lvl7pPr>
            <a:lvl8pPr marL="0" indent="0" algn="l">
              <a:buFont typeface="Arial" panose="020B0604020202020204" pitchFamily="34" charset="0"/>
              <a:buChar char="​"/>
              <a:defRPr sz="2000">
                <a:solidFill>
                  <a:schemeClr val="bg1"/>
                </a:solidFill>
              </a:defRPr>
            </a:lvl8pPr>
            <a:lvl9pPr marL="0" indent="0" algn="l">
              <a:buFont typeface="Arial" panose="020B0604020202020204" pitchFamily="34" charset="0"/>
              <a:buChar char="​"/>
              <a:tabLst/>
              <a:defRPr sz="2000">
                <a:solidFill>
                  <a:schemeClr val="bg1"/>
                </a:solidFill>
              </a:defRPr>
            </a:lvl9pPr>
          </a:lstStyle>
          <a:p>
            <a:r>
              <a:rPr lang="da-DK"/>
              <a:t>Klik for at tilføje underoverskrift i to-tre linjer</a:t>
            </a:r>
          </a:p>
        </p:txBody>
      </p:sp>
      <p:sp>
        <p:nvSpPr>
          <p:cNvPr id="6" name="Date Placeholder 5" hidden="1">
            <a:extLst>
              <a:ext uri="{FF2B5EF4-FFF2-40B4-BE49-F238E27FC236}">
                <a16:creationId xmlns:a16="http://schemas.microsoft.com/office/drawing/2014/main" id="{3EA44417-E97B-4BAE-9654-817A1DA17D2E}"/>
              </a:ext>
            </a:extLst>
          </p:cNvPr>
          <p:cNvSpPr>
            <a:spLocks noGrp="1"/>
          </p:cNvSpPr>
          <p:nvPr>
            <p:ph type="dt" sz="half" idx="10"/>
          </p:nvPr>
        </p:nvSpPr>
        <p:spPr/>
        <p:txBody>
          <a:bodyPr/>
          <a:lstStyle/>
          <a:p>
            <a:fld id="{0B866ABB-10DB-4512-AF51-6EB03DED569A}" type="datetimeFigureOut">
              <a:rPr lang="da-DK" smtClean="0"/>
              <a:t>15-10-2026</a:t>
            </a:fld>
            <a:endParaRPr lang="da-DK"/>
          </a:p>
        </p:txBody>
      </p:sp>
      <p:sp>
        <p:nvSpPr>
          <p:cNvPr id="7" name="Footer Placeholder 6" hidden="1">
            <a:extLst>
              <a:ext uri="{FF2B5EF4-FFF2-40B4-BE49-F238E27FC236}">
                <a16:creationId xmlns:a16="http://schemas.microsoft.com/office/drawing/2014/main" id="{83FF8E5C-AA36-4256-A695-5D2401FDCFF8}"/>
              </a:ext>
            </a:extLst>
          </p:cNvPr>
          <p:cNvSpPr>
            <a:spLocks noGrp="1"/>
          </p:cNvSpPr>
          <p:nvPr>
            <p:ph type="ftr" sz="quarter" idx="11"/>
          </p:nvPr>
        </p:nvSpPr>
        <p:spPr/>
        <p:txBody>
          <a:bodyPr/>
          <a:lstStyle/>
          <a:p>
            <a:endParaRPr lang="da-DK"/>
          </a:p>
        </p:txBody>
      </p:sp>
      <p:sp>
        <p:nvSpPr>
          <p:cNvPr id="13" name="Slide Number Placeholder 12">
            <a:extLst>
              <a:ext uri="{FF2B5EF4-FFF2-40B4-BE49-F238E27FC236}">
                <a16:creationId xmlns:a16="http://schemas.microsoft.com/office/drawing/2014/main" id="{A4B7EEF9-9826-4A51-A2CB-D4DB1C1BA44E}"/>
              </a:ext>
            </a:extLst>
          </p:cNvPr>
          <p:cNvSpPr>
            <a:spLocks noGrp="1"/>
          </p:cNvSpPr>
          <p:nvPr>
            <p:ph type="sldNum" sz="quarter" idx="12"/>
          </p:nvPr>
        </p:nvSpPr>
        <p:spPr/>
        <p:txBody>
          <a:bodyPr/>
          <a:lstStyle/>
          <a:p>
            <a:fld id="{73FE51BC-AEFE-4A94-9DA7-B08FF71FC501}" type="slidenum">
              <a:rPr lang="da-DK" smtClean="0"/>
              <a:t>‹nr.›</a:t>
            </a:fld>
            <a:endParaRPr lang="da-DK"/>
          </a:p>
        </p:txBody>
      </p:sp>
      <p:sp>
        <p:nvSpPr>
          <p:cNvPr id="15" name="Content Placeholder 14">
            <a:extLst>
              <a:ext uri="{FF2B5EF4-FFF2-40B4-BE49-F238E27FC236}">
                <a16:creationId xmlns:a16="http://schemas.microsoft.com/office/drawing/2014/main" id="{B91D09C4-7C50-4071-A8D4-0D02E14FF4FB}"/>
              </a:ext>
            </a:extLst>
          </p:cNvPr>
          <p:cNvSpPr>
            <a:spLocks noGrp="1"/>
          </p:cNvSpPr>
          <p:nvPr>
            <p:ph sz="quarter" idx="13" hasCustomPrompt="1"/>
          </p:nvPr>
        </p:nvSpPr>
        <p:spPr>
          <a:xfrm>
            <a:off x="7178565" y="719138"/>
            <a:ext cx="4292709" cy="5418137"/>
          </a:xfrm>
        </p:spPr>
        <p:txBody>
          <a:bodyPr anchor="t" anchorCtr="0"/>
          <a:lstStyle>
            <a:lvl1pPr marL="0" indent="0">
              <a:buNone/>
              <a:defRPr/>
            </a:lvl1pPr>
            <a:lvl2pPr marL="216000" indent="0">
              <a:buNone/>
              <a:defRPr/>
            </a:lvl2pPr>
          </a:lstStyle>
          <a:p>
            <a:pPr lvl="0"/>
            <a:r>
              <a:rPr lang="da-DK"/>
              <a:t>Indsæt ikon</a:t>
            </a:r>
          </a:p>
        </p:txBody>
      </p:sp>
    </p:spTree>
    <p:extLst>
      <p:ext uri="{BB962C8B-B14F-4D97-AF65-F5344CB8AC3E}">
        <p14:creationId xmlns:p14="http://schemas.microsoft.com/office/powerpoint/2010/main" val="1191905591"/>
      </p:ext>
    </p:extLst>
  </p:cSld>
  <p:clrMapOvr>
    <a:masterClrMapping/>
  </p:clrMapOvr>
  <p:extLst>
    <p:ext uri="{DCECCB84-F9BA-43D5-87BE-67443E8EF086}">
      <p15:sldGuideLst xmlns:p15="http://schemas.microsoft.com/office/powerpoint/2012/main">
        <p15:guide id="1" pos="4445">
          <p15:clr>
            <a:srgbClr val="FBAE40"/>
          </p15:clr>
        </p15:guide>
        <p15:guide id="2" pos="45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noProof="0"/>
              <a:t>Klik for at tilføje titel</a:t>
            </a:r>
            <a:endParaRPr lang="da-DK"/>
          </a:p>
        </p:txBody>
      </p:sp>
      <p:sp>
        <p:nvSpPr>
          <p:cNvPr id="6" name="Date Placeholder 5" hidden="1">
            <a:extLst>
              <a:ext uri="{FF2B5EF4-FFF2-40B4-BE49-F238E27FC236}">
                <a16:creationId xmlns:a16="http://schemas.microsoft.com/office/drawing/2014/main" id="{B83BF171-11B0-4BBC-A5E0-54E06540B5CB}"/>
              </a:ext>
            </a:extLst>
          </p:cNvPr>
          <p:cNvSpPr>
            <a:spLocks noGrp="1"/>
          </p:cNvSpPr>
          <p:nvPr>
            <p:ph type="dt" sz="half" idx="10"/>
          </p:nvPr>
        </p:nvSpPr>
        <p:spPr/>
        <p:txBody>
          <a:bodyPr/>
          <a:lstStyle/>
          <a:p>
            <a:fld id="{0B866ABB-10DB-4512-AF51-6EB03DED569A}" type="datetimeFigureOut">
              <a:rPr lang="da-DK" smtClean="0"/>
              <a:t>15-10-2026</a:t>
            </a:fld>
            <a:endParaRPr lang="da-DK"/>
          </a:p>
        </p:txBody>
      </p:sp>
      <p:sp>
        <p:nvSpPr>
          <p:cNvPr id="7" name="Footer Placeholder 6" hidden="1">
            <a:extLst>
              <a:ext uri="{FF2B5EF4-FFF2-40B4-BE49-F238E27FC236}">
                <a16:creationId xmlns:a16="http://schemas.microsoft.com/office/drawing/2014/main" id="{DD4BEBA1-3B3D-4B4B-9C17-2B3431510A67}"/>
              </a:ext>
            </a:extLst>
          </p:cNvPr>
          <p:cNvSpPr>
            <a:spLocks noGrp="1"/>
          </p:cNvSpPr>
          <p:nvPr>
            <p:ph type="ftr" sz="quarter" idx="11"/>
          </p:nvPr>
        </p:nvSpPr>
        <p:spPr/>
        <p:txBody>
          <a:bodyPr/>
          <a:lstStyle/>
          <a:p>
            <a:endParaRPr lang="da-DK"/>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p:txBody>
          <a:bodyPr/>
          <a:lstStyle/>
          <a:p>
            <a:fld id="{73FE51BC-AEFE-4A94-9DA7-B08FF71FC501}" type="slidenum">
              <a:rPr lang="da-DK" smtClean="0"/>
              <a:t>‹nr.›</a:t>
            </a:fld>
            <a:endParaRPr lang="da-DK"/>
          </a:p>
        </p:txBody>
      </p:sp>
    </p:spTree>
    <p:extLst>
      <p:ext uri="{BB962C8B-B14F-4D97-AF65-F5344CB8AC3E}">
        <p14:creationId xmlns:p14="http://schemas.microsoft.com/office/powerpoint/2010/main" val="1872482629"/>
      </p:ext>
    </p:extLst>
  </p:cSld>
  <p:clrMapOvr>
    <a:masterClrMapping/>
  </p:clrMapOvr>
  <p:extLst>
    <p:ext uri="{DCECCB84-F9BA-43D5-87BE-67443E8EF086}">
      <p15:sldGuideLst xmlns:p15="http://schemas.microsoft.com/office/powerpoint/2012/main">
        <p15:guide id="1" pos="449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Kun titel B">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C62486-14E0-4B3A-A303-5B625FB9B1D6}"/>
              </a:ext>
            </a:extLst>
          </p:cNvPr>
          <p:cNvSpPr>
            <a:spLocks noGrp="1"/>
          </p:cNvSpPr>
          <p:nvPr>
            <p:ph type="title" hasCustomPrompt="1"/>
          </p:nvPr>
        </p:nvSpPr>
        <p:spPr>
          <a:xfrm>
            <a:off x="719139" y="692604"/>
            <a:ext cx="6408736" cy="1296698"/>
          </a:xfrm>
        </p:spPr>
        <p:txBody>
          <a:bodyPr/>
          <a:lstStyle>
            <a:lvl1pPr>
              <a:defRPr sz="3100"/>
            </a:lvl1pPr>
          </a:lstStyle>
          <a:p>
            <a:r>
              <a:rPr lang="da-DK" noProof="0"/>
              <a:t>Klik for at tilføje titel i op til tre linjer</a:t>
            </a:r>
          </a:p>
        </p:txBody>
      </p:sp>
      <p:sp>
        <p:nvSpPr>
          <p:cNvPr id="6" name="Date Placeholder 5" hidden="1">
            <a:extLst>
              <a:ext uri="{FF2B5EF4-FFF2-40B4-BE49-F238E27FC236}">
                <a16:creationId xmlns:a16="http://schemas.microsoft.com/office/drawing/2014/main" id="{B83BF171-11B0-4BBC-A5E0-54E06540B5CB}"/>
              </a:ext>
            </a:extLst>
          </p:cNvPr>
          <p:cNvSpPr>
            <a:spLocks noGrp="1"/>
          </p:cNvSpPr>
          <p:nvPr>
            <p:ph type="dt" sz="half" idx="10"/>
          </p:nvPr>
        </p:nvSpPr>
        <p:spPr/>
        <p:txBody>
          <a:bodyPr/>
          <a:lstStyle/>
          <a:p>
            <a:fld id="{0B866ABB-10DB-4512-AF51-6EB03DED569A}" type="datetimeFigureOut">
              <a:rPr lang="da-DK" smtClean="0"/>
              <a:t>15-10-2026</a:t>
            </a:fld>
            <a:endParaRPr lang="da-DK"/>
          </a:p>
        </p:txBody>
      </p:sp>
      <p:sp>
        <p:nvSpPr>
          <p:cNvPr id="7" name="Footer Placeholder 6" hidden="1">
            <a:extLst>
              <a:ext uri="{FF2B5EF4-FFF2-40B4-BE49-F238E27FC236}">
                <a16:creationId xmlns:a16="http://schemas.microsoft.com/office/drawing/2014/main" id="{DD4BEBA1-3B3D-4B4B-9C17-2B3431510A67}"/>
              </a:ext>
            </a:extLst>
          </p:cNvPr>
          <p:cNvSpPr>
            <a:spLocks noGrp="1"/>
          </p:cNvSpPr>
          <p:nvPr>
            <p:ph type="ftr" sz="quarter" idx="11"/>
          </p:nvPr>
        </p:nvSpPr>
        <p:spPr/>
        <p:txBody>
          <a:bodyPr/>
          <a:lstStyle/>
          <a:p>
            <a:endParaRPr lang="da-DK"/>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p:txBody>
          <a:bodyPr/>
          <a:lstStyle/>
          <a:p>
            <a:fld id="{73FE51BC-AEFE-4A94-9DA7-B08FF71FC501}" type="slidenum">
              <a:rPr lang="da-DK" smtClean="0"/>
              <a:t>‹nr.›</a:t>
            </a:fld>
            <a:endParaRPr lang="da-DK"/>
          </a:p>
        </p:txBody>
      </p:sp>
    </p:spTree>
    <p:extLst>
      <p:ext uri="{BB962C8B-B14F-4D97-AF65-F5344CB8AC3E}">
        <p14:creationId xmlns:p14="http://schemas.microsoft.com/office/powerpoint/2010/main" val="3764389624"/>
      </p:ext>
    </p:extLst>
  </p:cSld>
  <p:clrMapOvr>
    <a:masterClrMapping/>
  </p:clrMapOvr>
  <p:extLst>
    <p:ext uri="{DCECCB84-F9BA-43D5-87BE-67443E8EF086}">
      <p15:sldGuideLst xmlns:p15="http://schemas.microsoft.com/office/powerpoint/2012/main">
        <p15:guide id="1" pos="449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Date Placeholder 4" hidden="1">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fld id="{0B866ABB-10DB-4512-AF51-6EB03DED569A}" type="datetimeFigureOut">
              <a:rPr lang="da-DK" smtClean="0"/>
              <a:t>15-10-2026</a:t>
            </a:fld>
            <a:endParaRPr lang="da-DK"/>
          </a:p>
        </p:txBody>
      </p:sp>
      <p:sp>
        <p:nvSpPr>
          <p:cNvPr id="6" name="Footer Placeholder 5" hidden="1">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F8EC8840-13BA-406D-AE15-E96701F6DEC6}"/>
              </a:ext>
            </a:extLst>
          </p:cNvPr>
          <p:cNvSpPr>
            <a:spLocks noGrp="1"/>
          </p:cNvSpPr>
          <p:nvPr>
            <p:ph type="sldNum" sz="quarter" idx="12"/>
          </p:nvPr>
        </p:nvSpPr>
        <p:spPr/>
        <p:txBody>
          <a:bodyPr/>
          <a:lstStyle/>
          <a:p>
            <a:fld id="{73FE51BC-AEFE-4A94-9DA7-B08FF71FC501}" type="slidenum">
              <a:rPr lang="da-DK" smtClean="0"/>
              <a:t>‹nr.›</a:t>
            </a:fld>
            <a:endParaRPr lang="da-DK"/>
          </a:p>
        </p:txBody>
      </p:sp>
    </p:spTree>
    <p:extLst>
      <p:ext uri="{BB962C8B-B14F-4D97-AF65-F5344CB8AC3E}">
        <p14:creationId xmlns:p14="http://schemas.microsoft.com/office/powerpoint/2010/main" val="26119659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rugerguide  ">
    <p:spTree>
      <p:nvGrpSpPr>
        <p:cNvPr id="1" name=""/>
        <p:cNvGrpSpPr/>
        <p:nvPr/>
      </p:nvGrpSpPr>
      <p:grpSpPr>
        <a:xfrm>
          <a:off x="0" y="0"/>
          <a:ext cx="0" cy="0"/>
          <a:chOff x="0" y="0"/>
          <a:chExt cx="0" cy="0"/>
        </a:xfrm>
      </p:grpSpPr>
      <p:sp>
        <p:nvSpPr>
          <p:cNvPr id="9" name="Fast overskrift"/>
          <p:cNvSpPr txBox="1"/>
          <p:nvPr/>
        </p:nvSpPr>
        <p:spPr>
          <a:xfrm>
            <a:off x="719139" y="719137"/>
            <a:ext cx="10926324" cy="559069"/>
          </a:xfrm>
          <a:prstGeom prst="rect">
            <a:avLst/>
          </a:prstGeom>
          <a:noFill/>
        </p:spPr>
        <p:txBody>
          <a:bodyPr wrap="square" lIns="0" tIns="0" rIns="0" bIns="0" rtlCol="0" anchor="t" anchorCtr="0">
            <a:noAutofit/>
          </a:bodyPr>
          <a:lstStyle/>
          <a:p>
            <a:r>
              <a:rPr lang="da-DK" sz="3200" b="0" noProof="1">
                <a:solidFill>
                  <a:schemeClr val="accent1"/>
                </a:solidFill>
                <a:latin typeface="+mj-lt"/>
                <a:cs typeface="Arial" panose="020B0604020202020204" pitchFamily="34" charset="0"/>
              </a:rPr>
              <a:t>Tips &amp; tricks – din brugerguide</a:t>
            </a:r>
          </a:p>
        </p:txBody>
      </p:sp>
      <p:sp>
        <p:nvSpPr>
          <p:cNvPr id="27" name="Text Box 2">
            <a:extLst>
              <a:ext uri="{FF2B5EF4-FFF2-40B4-BE49-F238E27FC236}">
                <a16:creationId xmlns:a16="http://schemas.microsoft.com/office/drawing/2014/main" id="{1E86B7E7-F87D-4375-BAE3-34A81C5D0F8B}"/>
              </a:ext>
            </a:extLst>
          </p:cNvPr>
          <p:cNvSpPr txBox="1">
            <a:spLocks noChangeArrowheads="1"/>
          </p:cNvSpPr>
          <p:nvPr/>
        </p:nvSpPr>
        <p:spPr bwMode="auto">
          <a:xfrm>
            <a:off x="719137" y="1814677"/>
            <a:ext cx="2687637"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a:latin typeface="+mj-lt"/>
                <a:cs typeface="Arial" panose="020B0604020202020204" pitchFamily="34" charset="0"/>
              </a:rPr>
              <a:t>Typografier</a:t>
            </a:r>
            <a:endParaRPr lang="da-DK" altLang="da-DK" sz="1600" b="0" noProof="1">
              <a:solidFill>
                <a:schemeClr val="tx1"/>
              </a:solidFill>
              <a:latin typeface="+mj-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Brug</a:t>
            </a:r>
            <a:r>
              <a:rPr lang="da-DK" altLang="da-DK" sz="900" b="1" noProof="1">
                <a:solidFill>
                  <a:schemeClr val="tx1"/>
                </a:solidFill>
                <a:latin typeface="+mn-lt"/>
                <a:cs typeface="Arial" panose="020B0604020202020204" pitchFamily="34" charset="0"/>
              </a:rPr>
              <a:t> </a:t>
            </a:r>
            <a:r>
              <a:rPr lang="da-DK" altLang="da-DK" sz="900" b="0" noProof="1">
                <a:solidFill>
                  <a:schemeClr val="tx1"/>
                </a:solidFill>
                <a:latin typeface="+mj-lt"/>
                <a:cs typeface="Arial" panose="020B0604020202020204" pitchFamily="34" charset="0"/>
              </a:rPr>
              <a:t>TAB</a:t>
            </a:r>
            <a:r>
              <a:rPr lang="da-DK" altLang="da-DK" sz="900" b="1" noProof="1">
                <a:solidFill>
                  <a:schemeClr val="tx1"/>
                </a:solidFill>
                <a:latin typeface="+mn-lt"/>
                <a:cs typeface="Arial" panose="020B0604020202020204" pitchFamily="34" charset="0"/>
              </a:rPr>
              <a:t> </a:t>
            </a:r>
            <a:r>
              <a:rPr lang="da-DK" altLang="da-DK" sz="900" b="0" noProof="1">
                <a:solidFill>
                  <a:schemeClr val="tx1"/>
                </a:solidFill>
                <a:latin typeface="+mn-lt"/>
                <a:cs typeface="Arial" panose="020B0604020202020204" pitchFamily="34" charset="0"/>
              </a:rPr>
              <a:t>for at gå frem i tekst-niveauer. Klik</a:t>
            </a:r>
            <a:r>
              <a:rPr lang="da-DK" altLang="da-DK" sz="900" b="0" noProof="1">
                <a:solidFill>
                  <a:schemeClr val="tx1"/>
                </a:solidFill>
                <a:latin typeface="+mj-lt"/>
                <a:cs typeface="Arial" panose="020B0604020202020204" pitchFamily="34" charset="0"/>
              </a:rPr>
              <a:t> </a:t>
            </a:r>
            <a:r>
              <a:rPr lang="da-DK" altLang="da-DK" sz="900" b="1" noProof="1">
                <a:solidFill>
                  <a:schemeClr val="tx1"/>
                </a:solidFill>
                <a:latin typeface="+mj-lt"/>
                <a:cs typeface="Arial" panose="020B0604020202020204" pitchFamily="34" charset="0"/>
              </a:rPr>
              <a:t>ENTER</a:t>
            </a:r>
            <a:r>
              <a:rPr lang="da-DK" altLang="da-DK" sz="900" b="0" noProof="1">
                <a:solidFill>
                  <a:schemeClr val="tx1"/>
                </a:solidFill>
                <a:latin typeface="+mn-lt"/>
                <a:cs typeface="Arial" panose="020B0604020202020204" pitchFamily="34" charset="0"/>
              </a:rPr>
              <a:t>, derefter</a:t>
            </a:r>
            <a:r>
              <a:rPr lang="da-DK" altLang="da-DK" sz="900" b="0" noProof="1">
                <a:solidFill>
                  <a:schemeClr val="tx1"/>
                </a:solidFill>
                <a:latin typeface="+mj-lt"/>
                <a:cs typeface="Arial" panose="020B0604020202020204" pitchFamily="34" charset="0"/>
              </a:rPr>
              <a:t> </a:t>
            </a:r>
            <a:r>
              <a:rPr lang="da-DK" altLang="da-DK" sz="900" b="1" noProof="1">
                <a:solidFill>
                  <a:schemeClr val="tx1"/>
                </a:solidFill>
                <a:latin typeface="+mj-lt"/>
                <a:cs typeface="Arial" panose="020B0604020202020204" pitchFamily="34" charset="0"/>
              </a:rPr>
              <a:t>TAB</a:t>
            </a:r>
            <a:r>
              <a:rPr lang="da-DK" altLang="da-DK" sz="900" b="0" noProof="1">
                <a:solidFill>
                  <a:schemeClr val="tx1"/>
                </a:solidFill>
                <a:latin typeface="+mj-lt"/>
                <a:cs typeface="Arial" panose="020B0604020202020204" pitchFamily="34" charset="0"/>
              </a:rPr>
              <a:t> </a:t>
            </a:r>
            <a:r>
              <a:rPr lang="da-DK" altLang="da-DK" sz="900" b="0" noProof="1">
                <a:solidFill>
                  <a:schemeClr val="tx1"/>
                </a:solidFill>
                <a:latin typeface="+mn-lt"/>
                <a:cs typeface="Arial" panose="020B0604020202020204" pitchFamily="34" charset="0"/>
              </a:rPr>
              <a:t>for at skifte fra et niveau til det næste</a:t>
            </a:r>
          </a:p>
          <a:p>
            <a:pPr eaLnBrk="1" hangingPunct="1">
              <a:spcAft>
                <a:spcPts val="600"/>
              </a:spcAft>
              <a:defRPr/>
            </a:pPr>
            <a:r>
              <a:rPr lang="da-DK" altLang="da-DK" sz="900" b="0" noProof="1">
                <a:solidFill>
                  <a:schemeClr val="tx1"/>
                </a:solidFill>
                <a:latin typeface="+mn-lt"/>
                <a:cs typeface="Arial" panose="020B0604020202020204" pitchFamily="34" charset="0"/>
              </a:rPr>
              <a:t>For at gå tilbage i tekst-niveauer, brug </a:t>
            </a:r>
            <a:r>
              <a:rPr lang="da-DK" altLang="da-DK" sz="900" b="1" noProof="1">
                <a:solidFill>
                  <a:schemeClr val="tx1"/>
                </a:solidFill>
                <a:latin typeface="+mj-lt"/>
                <a:cs typeface="Arial" panose="020B0604020202020204" pitchFamily="34" charset="0"/>
              </a:rPr>
              <a:t>SHIFT+TAB</a:t>
            </a:r>
            <a:endParaRPr lang="da-DK" altLang="da-DK" sz="900" b="0" noProof="1">
              <a:solidFill>
                <a:schemeClr val="tx1"/>
              </a:solidFill>
              <a:latin typeface="+mj-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Alternativt kan </a:t>
            </a:r>
            <a:r>
              <a:rPr lang="da-DK" altLang="da-DK" sz="900" b="1" noProof="1">
                <a:solidFill>
                  <a:schemeClr val="tx1"/>
                </a:solidFill>
                <a:latin typeface="+mj-lt"/>
                <a:cs typeface="Arial" panose="020B0604020202020204" pitchFamily="34" charset="0"/>
              </a:rPr>
              <a:t>Forøg</a:t>
            </a:r>
            <a:r>
              <a:rPr lang="da-DK" altLang="da-DK" sz="900" b="0" noProof="1">
                <a:solidFill>
                  <a:schemeClr val="tx1"/>
                </a:solidFill>
                <a:latin typeface="+mn-lt"/>
                <a:cs typeface="Arial" panose="020B0604020202020204" pitchFamily="34" charset="0"/>
              </a:rPr>
              <a:t> og </a:t>
            </a:r>
            <a:r>
              <a:rPr lang="da-DK" altLang="da-DK" sz="900" b="1" noProof="1">
                <a:solidFill>
                  <a:schemeClr val="tx1"/>
                </a:solidFill>
                <a:latin typeface="+mj-lt"/>
                <a:cs typeface="Arial" panose="020B0604020202020204" pitchFamily="34" charset="0"/>
              </a:rPr>
              <a:t>Formindsk</a:t>
            </a:r>
            <a:r>
              <a:rPr lang="da-DK" altLang="da-DK" sz="900" b="0" noProof="1">
                <a:solidFill>
                  <a:schemeClr val="tx1"/>
                </a:solidFill>
                <a:latin typeface="+mn-lt"/>
                <a:cs typeface="Arial" panose="020B0604020202020204" pitchFamily="34" charset="0"/>
              </a:rPr>
              <a:t> listeniveau bruges</a:t>
            </a:r>
            <a:br>
              <a:rPr lang="da-DK" altLang="da-DK" sz="900" b="0" noProof="1">
                <a:solidFill>
                  <a:schemeClr val="tx1"/>
                </a:solidFill>
                <a:latin typeface="+mn-lt"/>
                <a:cs typeface="Arial" panose="020B0604020202020204" pitchFamily="34" charset="0"/>
              </a:rPr>
            </a:b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sz="900" b="0" noProof="1">
                <a:latin typeface="+mj-lt"/>
                <a:cs typeface="Arial" panose="020B0604020202020204" pitchFamily="34" charset="0"/>
              </a:rPr>
              <a:t>TIP: Brug</a:t>
            </a:r>
            <a:r>
              <a:rPr lang="da-DK" sz="900" b="0" baseline="0" noProof="1">
                <a:latin typeface="+mj-lt"/>
                <a:cs typeface="Arial" panose="020B0604020202020204" pitchFamily="34" charset="0"/>
              </a:rPr>
              <a:t> bullet knappen</a:t>
            </a:r>
            <a:endParaRPr lang="da-DK" sz="900" b="0" noProof="1">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mn-lt"/>
                <a:cs typeface="Arial" panose="020B0604020202020204" pitchFamily="34" charset="0"/>
              </a:rPr>
              <a:t>Fjern bullet for almindelig tekst</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Klik på bullet knappen for at sætte korrekt bullet igen</a:t>
            </a:r>
          </a:p>
          <a:p>
            <a:pPr marL="0" marR="0" lvl="0" indent="0" algn="l" defTabSz="914400" rtl="0" eaLnBrk="1" fontAlgn="auto" latinLnBrk="0" hangingPunct="1">
              <a:lnSpc>
                <a:spcPct val="100000"/>
              </a:lnSpc>
              <a:spcBef>
                <a:spcPts val="0"/>
              </a:spcBef>
              <a:spcAft>
                <a:spcPts val="600"/>
              </a:spcAft>
              <a:buClrTx/>
              <a:buSzTx/>
              <a:buFontTx/>
              <a:buNone/>
              <a:tabLst/>
              <a:defRPr/>
            </a:pPr>
            <a:br>
              <a:rPr lang="da-DK" altLang="da-DK" sz="1600" b="1" noProof="1">
                <a:solidFill>
                  <a:schemeClr val="tx1"/>
                </a:solidFill>
                <a:latin typeface="+mn-lt"/>
                <a:cs typeface="Arial" panose="020B0604020202020204" pitchFamily="34" charset="0"/>
              </a:rPr>
            </a:br>
            <a:r>
              <a:rPr lang="da-DK" sz="1600">
                <a:latin typeface="+mj-lt"/>
                <a:cs typeface="Arial" panose="020B0604020202020204" pitchFamily="34" charset="0"/>
              </a:rPr>
              <a:t>Slides &amp; Layouts</a:t>
            </a:r>
            <a:br>
              <a:rPr lang="da-DK" altLang="da-DK" sz="1600" b="1" noProof="1">
                <a:solidFill>
                  <a:schemeClr val="tx1"/>
                </a:solidFill>
                <a:latin typeface="+mn-lt"/>
                <a:cs typeface="Arial" panose="020B0604020202020204" pitchFamily="34" charset="0"/>
              </a:rPr>
            </a:br>
            <a:br>
              <a:rPr lang="da-DK" altLang="da-DK" sz="900" b="1"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Klik på menupunktet </a:t>
            </a:r>
            <a:r>
              <a:rPr lang="da-DK" altLang="da-DK" sz="900" b="1" noProof="1">
                <a:solidFill>
                  <a:schemeClr val="tx1"/>
                </a:solidFill>
                <a:latin typeface="+mj-lt"/>
                <a:cs typeface="Arial" panose="020B0604020202020204" pitchFamily="34" charset="0"/>
              </a:rPr>
              <a:t>Nyt </a:t>
            </a:r>
            <a:r>
              <a:rPr lang="da-DK" altLang="da-DK" sz="900" b="0" noProof="1">
                <a:solidFill>
                  <a:schemeClr val="tx1"/>
                </a:solidFill>
                <a:latin typeface="+mj-lt"/>
                <a:cs typeface="Arial" panose="020B0604020202020204" pitchFamily="34" charset="0"/>
              </a:rPr>
              <a:t>Slide</a:t>
            </a:r>
            <a:r>
              <a:rPr lang="da-DK" altLang="da-DK" sz="900" b="1" noProof="1">
                <a:solidFill>
                  <a:schemeClr val="tx1"/>
                </a:solidFill>
                <a:latin typeface="+mj-lt"/>
                <a:cs typeface="Arial" panose="020B0604020202020204" pitchFamily="34" charset="0"/>
              </a:rPr>
              <a:t> </a:t>
            </a:r>
            <a:r>
              <a:rPr lang="da-DK" altLang="da-DK" sz="900" b="0" noProof="1">
                <a:solidFill>
                  <a:schemeClr val="tx1"/>
                </a:solidFill>
                <a:latin typeface="+mn-lt"/>
                <a:cs typeface="Arial" panose="020B0604020202020204" pitchFamily="34" charset="0"/>
              </a:rPr>
              <a:t>i </a:t>
            </a:r>
            <a:r>
              <a:rPr lang="da-DK" altLang="da-DK" sz="900" b="0" noProof="1">
                <a:solidFill>
                  <a:schemeClr val="tx1"/>
                </a:solidFill>
                <a:latin typeface="+mj-lt"/>
                <a:cs typeface="Arial" panose="020B0604020202020204" pitchFamily="34" charset="0"/>
              </a:rPr>
              <a:t>Hjem</a:t>
            </a:r>
            <a:r>
              <a:rPr lang="da-DK" altLang="da-DK" sz="900" b="0" noProof="1">
                <a:solidFill>
                  <a:schemeClr val="tx1"/>
                </a:solidFill>
                <a:latin typeface="+mn-lt"/>
                <a:cs typeface="Arial" panose="020B0604020202020204" pitchFamily="34" charset="0"/>
              </a:rPr>
              <a:t> fanen for at indsætte nyt slide</a:t>
            </a:r>
            <a:br>
              <a:rPr lang="da-DK" altLang="da-DK" sz="900" b="0" noProof="1">
                <a:solidFill>
                  <a:schemeClr val="tx1"/>
                </a:solidFill>
                <a:latin typeface="+mn-lt"/>
                <a:cs typeface="Arial" panose="020B0604020202020204" pitchFamily="34" charset="0"/>
              </a:rPr>
            </a:br>
            <a:br>
              <a:rPr lang="da-DK" altLang="da-DK" sz="900" b="0" noProof="1">
                <a:solidFill>
                  <a:schemeClr val="tx1"/>
                </a:solidFill>
                <a:latin typeface="+mn-lt"/>
                <a:cs typeface="Arial" panose="020B0604020202020204" pitchFamily="34" charset="0"/>
              </a:rPr>
            </a:br>
            <a:r>
              <a:rPr lang="da-DK" altLang="da-DK" sz="900" b="1" noProof="1">
                <a:solidFill>
                  <a:schemeClr val="tx1"/>
                </a:solidFill>
                <a:latin typeface="+mj-lt"/>
                <a:cs typeface="Arial" panose="020B0604020202020204" pitchFamily="34" charset="0"/>
              </a:rPr>
              <a:t>Ændre layout</a:t>
            </a:r>
            <a:endParaRPr lang="da-DK" altLang="da-DK" sz="900" b="0" noProof="1">
              <a:solidFill>
                <a:schemeClr val="tx1"/>
              </a:solidFill>
              <a:latin typeface="+mj-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på pilen</a:t>
            </a:r>
            <a:r>
              <a:rPr lang="da-DK" altLang="da-DK" sz="900" b="0" baseline="0" noProof="1">
                <a:solidFill>
                  <a:schemeClr val="tx1"/>
                </a:solidFill>
                <a:latin typeface="+mn-lt"/>
                <a:cs typeface="Arial" panose="020B0604020202020204" pitchFamily="34" charset="0"/>
              </a:rPr>
              <a:t> ved siden af </a:t>
            </a:r>
            <a:r>
              <a:rPr lang="da-DK" altLang="da-DK" sz="900" b="1" baseline="0" noProof="1">
                <a:solidFill>
                  <a:schemeClr val="tx1"/>
                </a:solidFill>
                <a:latin typeface="+mj-lt"/>
                <a:cs typeface="Arial" panose="020B0604020202020204" pitchFamily="34" charset="0"/>
              </a:rPr>
              <a:t>Layout</a:t>
            </a:r>
            <a:r>
              <a:rPr lang="da-DK" altLang="da-DK" sz="900" b="0" baseline="0" noProof="1">
                <a:solidFill>
                  <a:schemeClr val="tx1"/>
                </a:solidFill>
                <a:latin typeface="+mj-lt"/>
                <a:cs typeface="Arial" panose="020B0604020202020204" pitchFamily="34" charset="0"/>
              </a:rPr>
              <a:t> </a:t>
            </a:r>
            <a:r>
              <a:rPr lang="da-DK" altLang="da-DK" sz="900" b="0" baseline="0" noProof="1">
                <a:solidFill>
                  <a:schemeClr val="tx1"/>
                </a:solidFill>
                <a:latin typeface="+mn-lt"/>
                <a:cs typeface="Arial" panose="020B0604020202020204" pitchFamily="34" charset="0"/>
              </a:rPr>
              <a:t>for at få vist en dropdown menu af mulige slides layout</a:t>
            </a:r>
          </a:p>
          <a:p>
            <a:pPr fontAlgn="auto">
              <a:spcBef>
                <a:spcPts val="1200"/>
              </a:spcBef>
              <a:spcAft>
                <a:spcPts val="600"/>
              </a:spcAft>
              <a:buFont typeface="+mj-lt"/>
              <a:buNone/>
              <a:defRPr/>
            </a:pPr>
            <a:r>
              <a:rPr lang="da-DK" sz="900" b="1" noProof="1">
                <a:solidFill>
                  <a:schemeClr val="tx1"/>
                </a:solidFill>
                <a:latin typeface="+mj-lt"/>
                <a:cs typeface="Arial" panose="020B0604020202020204" pitchFamily="34" charset="0"/>
              </a:rPr>
              <a:t>Nulstil slide</a:t>
            </a:r>
          </a:p>
          <a:p>
            <a:pPr marL="0" marR="0" lvl="0" indent="0" algn="l" defTabSz="914400" rtl="0" eaLnBrk="1" fontAlgn="auto" latinLnBrk="0" hangingPunct="1">
              <a:lnSpc>
                <a:spcPct val="100000"/>
              </a:lnSpc>
              <a:spcBef>
                <a:spcPts val="0"/>
              </a:spcBef>
              <a:spcAft>
                <a:spcPts val="600"/>
              </a:spcAft>
              <a:buClrTx/>
              <a:buSzTx/>
              <a:buFont typeface="+mj-lt"/>
              <a:buNone/>
              <a:tabLst/>
              <a:defRPr/>
            </a:pPr>
            <a:r>
              <a:rPr lang="da-DK" altLang="da-DK" sz="900" b="0" noProof="1">
                <a:solidFill>
                  <a:schemeClr val="tx1"/>
                </a:solidFill>
                <a:latin typeface="+mn-lt"/>
                <a:cs typeface="Arial" panose="020B0604020202020204" pitchFamily="34" charset="0"/>
              </a:rPr>
              <a:t>Vælg </a:t>
            </a:r>
            <a:r>
              <a:rPr lang="da-DK" altLang="da-DK" sz="900" b="1" noProof="1">
                <a:solidFill>
                  <a:schemeClr val="tx1"/>
                </a:solidFill>
                <a:latin typeface="+mj-lt"/>
                <a:cs typeface="Arial" panose="020B0604020202020204" pitchFamily="34" charset="0"/>
              </a:rPr>
              <a:t>Nulstil </a:t>
            </a:r>
            <a:r>
              <a:rPr lang="da-DK" altLang="da-DK" sz="900" b="0" noProof="1">
                <a:solidFill>
                  <a:schemeClr val="tx1"/>
                </a:solidFill>
                <a:latin typeface="+mn-lt"/>
                <a:cs typeface="Arial" panose="020B0604020202020204" pitchFamily="34" charset="0"/>
              </a:rPr>
              <a:t>i </a:t>
            </a:r>
            <a:r>
              <a:rPr lang="da-DK" altLang="da-DK" sz="900" b="1" noProof="1">
                <a:solidFill>
                  <a:schemeClr val="tx1"/>
                </a:solidFill>
                <a:latin typeface="+mj-lt"/>
                <a:cs typeface="Arial" panose="020B0604020202020204" pitchFamily="34" charset="0"/>
              </a:rPr>
              <a:t>Hjem</a:t>
            </a:r>
            <a:r>
              <a:rPr lang="da-DK" altLang="da-DK" sz="900" b="0" noProof="1">
                <a:solidFill>
                  <a:schemeClr val="tx1"/>
                </a:solidFill>
                <a:latin typeface="+mn-lt"/>
                <a:cs typeface="Arial" panose="020B0604020202020204" pitchFamily="34" charset="0"/>
              </a:rPr>
              <a:t> fanen for at nulstille placering, størrelse og formatering af pladsholdere til layoutets oprindelige design</a:t>
            </a:r>
          </a:p>
        </p:txBody>
      </p:sp>
      <p:sp>
        <p:nvSpPr>
          <p:cNvPr id="28" name="Text Box 3">
            <a:extLst>
              <a:ext uri="{FF2B5EF4-FFF2-40B4-BE49-F238E27FC236}">
                <a16:creationId xmlns:a16="http://schemas.microsoft.com/office/drawing/2014/main" id="{F5D76AC5-956B-497C-88E2-05290D3AAF8A}"/>
              </a:ext>
            </a:extLst>
          </p:cNvPr>
          <p:cNvSpPr txBox="1">
            <a:spLocks noChangeArrowheads="1"/>
          </p:cNvSpPr>
          <p:nvPr/>
        </p:nvSpPr>
        <p:spPr bwMode="auto">
          <a:xfrm>
            <a:off x="4677879" y="1814677"/>
            <a:ext cx="2687637" cy="2662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a:latin typeface="+mj-lt"/>
                <a:cs typeface="Arial" panose="020B0604020202020204" pitchFamily="34" charset="0"/>
              </a:rPr>
              <a:t>Billeder</a:t>
            </a:r>
            <a:endParaRPr lang="da-DK" sz="1600" b="1" noProof="1">
              <a:solidFill>
                <a:schemeClr val="tx1"/>
              </a:solidFill>
              <a:latin typeface="+mj-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På slides med billedpladsholder, klik på ikonet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og vælg </a:t>
            </a:r>
            <a:r>
              <a:rPr lang="da-DK" altLang="da-DK" sz="900" b="1" noProof="1">
                <a:solidFill>
                  <a:schemeClr val="tx1"/>
                </a:solidFill>
                <a:latin typeface="+mj-lt"/>
                <a:cs typeface="Arial" panose="020B0604020202020204" pitchFamily="34" charset="0"/>
              </a:rPr>
              <a:t>Indsæt</a:t>
            </a:r>
          </a:p>
          <a:p>
            <a:pPr eaLnBrk="1" hangingPunct="1">
              <a:spcBef>
                <a:spcPts val="1200"/>
              </a:spcBef>
              <a:spcAft>
                <a:spcPts val="600"/>
              </a:spcAft>
              <a:defRPr/>
            </a:pPr>
            <a:r>
              <a:rPr lang="da-DK" sz="900" b="1" noProof="1">
                <a:solidFill>
                  <a:schemeClr val="tx1"/>
                </a:solidFill>
                <a:latin typeface="+mj-lt"/>
                <a:cs typeface="Arial" panose="020B0604020202020204" pitchFamily="34" charset="0"/>
              </a:rPr>
              <a:t>Beskær billede</a:t>
            </a:r>
          </a:p>
          <a:p>
            <a:pPr eaLnBrk="1" hangingPunct="1">
              <a:spcAft>
                <a:spcPts val="600"/>
              </a:spcAft>
              <a:defRPr/>
            </a:pPr>
            <a:r>
              <a:rPr lang="da-DK" altLang="da-DK" sz="900" b="1" noProof="1">
                <a:solidFill>
                  <a:schemeClr val="tx1"/>
                </a:solidFill>
                <a:latin typeface="+mj-lt"/>
                <a:cs typeface="Arial" panose="020B0604020202020204" pitchFamily="34" charset="0"/>
              </a:rPr>
              <a:t>1. </a:t>
            </a:r>
            <a:r>
              <a:rPr lang="da-DK" altLang="da-DK" sz="900" b="0" noProof="1">
                <a:solidFill>
                  <a:schemeClr val="tx1"/>
                </a:solidFill>
                <a:latin typeface="+mn-lt"/>
                <a:cs typeface="Arial" panose="020B0604020202020204" pitchFamily="34" charset="0"/>
              </a:rPr>
              <a:t>Klik </a:t>
            </a:r>
            <a:r>
              <a:rPr lang="da-DK" altLang="da-DK" sz="900" b="1" noProof="1">
                <a:solidFill>
                  <a:schemeClr val="tx1"/>
                </a:solidFill>
                <a:latin typeface="+mj-lt"/>
                <a:cs typeface="Arial" panose="020B0604020202020204" pitchFamily="34" charset="0"/>
              </a:rPr>
              <a:t>Beskær</a:t>
            </a:r>
            <a:r>
              <a:rPr lang="da-DK" altLang="da-DK" sz="900" b="0" noProof="1">
                <a:solidFill>
                  <a:schemeClr val="tx1"/>
                </a:solidFill>
                <a:latin typeface="+mn-lt"/>
                <a:cs typeface="Arial" panose="020B0604020202020204" pitchFamily="34" charset="0"/>
              </a:rPr>
              <a:t> for at ændre billedets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fokus/størrelse</a:t>
            </a:r>
          </a:p>
          <a:p>
            <a:pPr eaLnBrk="1" hangingPunct="1">
              <a:spcAft>
                <a:spcPts val="600"/>
              </a:spcAft>
              <a:defRPr/>
            </a:pPr>
            <a:r>
              <a:rPr lang="da-DK" altLang="da-DK" sz="900" b="1" noProof="1">
                <a:solidFill>
                  <a:schemeClr val="tx1"/>
                </a:solidFill>
                <a:latin typeface="+mj-lt"/>
                <a:cs typeface="Arial" panose="020B0604020202020204" pitchFamily="34" charset="0"/>
              </a:rPr>
              <a:t>2. </a:t>
            </a:r>
            <a:r>
              <a:rPr lang="da-DK" altLang="da-DK" sz="900" b="0" noProof="1">
                <a:solidFill>
                  <a:schemeClr val="tx1"/>
                </a:solidFill>
                <a:latin typeface="+mn-lt"/>
                <a:cs typeface="Arial" panose="020B0604020202020204" pitchFamily="34" charset="0"/>
              </a:rPr>
              <a:t>Ønsker du at skalere billedet, så hold </a:t>
            </a:r>
            <a:br>
              <a:rPr lang="da-DK" altLang="da-DK" sz="900" b="0" noProof="1">
                <a:solidFill>
                  <a:schemeClr val="tx1"/>
                </a:solidFill>
                <a:latin typeface="+mn-lt"/>
                <a:cs typeface="Arial" panose="020B0604020202020204" pitchFamily="34" charset="0"/>
              </a:rPr>
            </a:br>
            <a:r>
              <a:rPr lang="da-DK" altLang="da-DK" sz="900" b="1" noProof="1">
                <a:solidFill>
                  <a:schemeClr val="tx1"/>
                </a:solidFill>
                <a:latin typeface="+mj-lt"/>
                <a:cs typeface="Arial" panose="020B0604020202020204" pitchFamily="34" charset="0"/>
              </a:rPr>
              <a:t>SHIFT</a:t>
            </a:r>
            <a:r>
              <a:rPr lang="da-DK" altLang="da-DK" sz="900" b="0" noProof="1">
                <a:solidFill>
                  <a:schemeClr val="tx1"/>
                </a:solidFill>
                <a:latin typeface="+mn-lt"/>
                <a:cs typeface="Arial" panose="020B0604020202020204" pitchFamily="34" charset="0"/>
              </a:rPr>
              <a:t>-knappen nede, mens du trækker i billedets hjørner</a:t>
            </a:r>
          </a:p>
          <a:p>
            <a:pPr eaLnBrk="1" hangingPunct="1">
              <a:spcAft>
                <a:spcPts val="600"/>
              </a:spcAft>
              <a:defRPr/>
            </a:pP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j-lt"/>
                <a:cs typeface="Arial" panose="020B0604020202020204" pitchFamily="34" charset="0"/>
              </a:rPr>
              <a:t>TIP: </a:t>
            </a:r>
            <a:r>
              <a:rPr lang="da-DK" altLang="da-DK" sz="900" b="0" noProof="1">
                <a:solidFill>
                  <a:schemeClr val="tx1"/>
                </a:solidFill>
                <a:latin typeface="+mn-lt"/>
                <a:cs typeface="Arial" panose="020B0604020202020204" pitchFamily="34" charset="0"/>
              </a:rPr>
              <a:t>Hvis du sletter billedet og indsætter et nyt, kan billedet lægge sig foran tekst og grafik. Hvis dette sker, højreklik på billedet og vælg </a:t>
            </a:r>
            <a:r>
              <a:rPr lang="da-DK" altLang="da-DK" sz="900" b="1" noProof="1">
                <a:solidFill>
                  <a:schemeClr val="tx1"/>
                </a:solidFill>
                <a:latin typeface="+mj-lt"/>
                <a:cs typeface="Arial" panose="020B0604020202020204" pitchFamily="34" charset="0"/>
              </a:rPr>
              <a:t>Placer bagest</a:t>
            </a:r>
          </a:p>
          <a:p>
            <a:pPr eaLnBrk="1" hangingPunct="1">
              <a:spcAft>
                <a:spcPts val="600"/>
              </a:spcAft>
              <a:defRPr/>
            </a:pPr>
            <a:endParaRPr lang="da-DK" altLang="da-DK" sz="900" b="1" noProof="1">
              <a:solidFill>
                <a:schemeClr val="tx1"/>
              </a:solidFill>
              <a:latin typeface="+mn-lt"/>
              <a:cs typeface="Arial" panose="020B0604020202020204" pitchFamily="34" charset="0"/>
            </a:endParaRPr>
          </a:p>
        </p:txBody>
      </p:sp>
      <p:sp>
        <p:nvSpPr>
          <p:cNvPr id="30" name="Text Box 4">
            <a:extLst>
              <a:ext uri="{FF2B5EF4-FFF2-40B4-BE49-F238E27FC236}">
                <a16:creationId xmlns:a16="http://schemas.microsoft.com/office/drawing/2014/main" id="{460FBAEE-DC7E-44A6-BEA8-1DCAE4DE7726}"/>
              </a:ext>
            </a:extLst>
          </p:cNvPr>
          <p:cNvSpPr txBox="1">
            <a:spLocks noChangeArrowheads="1"/>
          </p:cNvSpPr>
          <p:nvPr/>
        </p:nvSpPr>
        <p:spPr bwMode="auto">
          <a:xfrm>
            <a:off x="8076213" y="1814677"/>
            <a:ext cx="2689200" cy="435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a:latin typeface="+mj-lt"/>
                <a:cs typeface="Arial" panose="020B0604020202020204" pitchFamily="34" charset="0"/>
              </a:rPr>
              <a:t>Sidehoved &amp; -fod</a:t>
            </a:r>
            <a:endParaRPr lang="da-DK" altLang="da-DK" sz="1600" b="0" noProof="1">
              <a:solidFill>
                <a:schemeClr val="tx1"/>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mn-lt"/>
                <a:cs typeface="Arial" panose="020B0604020202020204" pitchFamily="34" charset="0"/>
              </a:rPr>
              <a:t>Gør dette som</a:t>
            </a:r>
            <a:r>
              <a:rPr lang="da-DK" altLang="da-DK" sz="900" b="0" baseline="0" noProof="1">
                <a:solidFill>
                  <a:schemeClr val="tx1"/>
                </a:solidFill>
                <a:latin typeface="+mn-lt"/>
                <a:cs typeface="Arial" panose="020B0604020202020204" pitchFamily="34" charset="0"/>
              </a:rPr>
              <a:t> det sidste i din præsentation, så ændringerne slår igennem på alle slides</a:t>
            </a:r>
            <a:endParaRPr lang="da-DK" sz="900" b="1"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a:t>
            </a:r>
            <a:r>
              <a:rPr lang="da-DK" altLang="da-DK" sz="900" b="1" noProof="1">
                <a:solidFill>
                  <a:schemeClr val="tx1"/>
                </a:solidFill>
                <a:latin typeface="+mj-lt"/>
                <a:cs typeface="Arial" panose="020B0604020202020204" pitchFamily="34" charset="0"/>
              </a:rPr>
              <a:t>Sidehoved og Sidefod</a:t>
            </a:r>
            <a:r>
              <a:rPr lang="da-DK" altLang="da-DK" sz="900" b="0" noProof="1">
                <a:solidFill>
                  <a:schemeClr val="tx1"/>
                </a:solidFill>
                <a:latin typeface="+mj-lt"/>
                <a:cs typeface="Arial" panose="020B0604020202020204" pitchFamily="34" charset="0"/>
              </a:rPr>
              <a:t> </a:t>
            </a:r>
            <a:r>
              <a:rPr lang="da-DK" altLang="da-DK" sz="900" b="0" noProof="1">
                <a:solidFill>
                  <a:schemeClr val="tx1"/>
                </a:solidFill>
                <a:latin typeface="+mn-lt"/>
                <a:cs typeface="Arial" panose="020B0604020202020204" pitchFamily="34" charset="0"/>
              </a:rPr>
              <a:t>i fanen </a:t>
            </a:r>
            <a:r>
              <a:rPr lang="da-DK" altLang="da-DK" sz="900" b="1" noProof="1">
                <a:solidFill>
                  <a:schemeClr val="tx1"/>
                </a:solidFill>
                <a:latin typeface="+mj-lt"/>
                <a:cs typeface="Arial" panose="020B0604020202020204" pitchFamily="34" charset="0"/>
              </a:rPr>
              <a:t>Indsæt</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(indtast evt. tekst i sidefod)</a:t>
            </a:r>
          </a:p>
          <a:p>
            <a:pPr eaLnBrk="1" hangingPunct="1">
              <a:spcAft>
                <a:spcPts val="600"/>
              </a:spcAft>
              <a:defRPr/>
            </a:pPr>
            <a:r>
              <a:rPr lang="da-DK" altLang="da-DK" sz="900" b="0" noProof="1">
                <a:solidFill>
                  <a:schemeClr val="tx1"/>
                </a:solidFill>
                <a:latin typeface="+mn-lt"/>
                <a:cs typeface="Arial" panose="020B0604020202020204" pitchFamily="34" charset="0"/>
              </a:rPr>
              <a:t>Vælg </a:t>
            </a:r>
            <a:r>
              <a:rPr lang="da-DK" altLang="da-DK" sz="900" b="1" noProof="1">
                <a:solidFill>
                  <a:schemeClr val="tx1"/>
                </a:solidFill>
                <a:latin typeface="+mj-lt"/>
                <a:cs typeface="Arial" panose="020B0604020202020204" pitchFamily="34" charset="0"/>
              </a:rPr>
              <a:t>Anvend på alle </a:t>
            </a:r>
            <a:r>
              <a:rPr lang="da-DK" altLang="da-DK" sz="900" b="0" noProof="1">
                <a:solidFill>
                  <a:schemeClr val="tx1"/>
                </a:solidFill>
                <a:latin typeface="+mn-lt"/>
                <a:cs typeface="Arial" panose="020B0604020202020204" pitchFamily="34" charset="0"/>
              </a:rPr>
              <a:t>eller </a:t>
            </a:r>
            <a:r>
              <a:rPr lang="da-DK" altLang="da-DK" sz="900" b="1" noProof="1">
                <a:solidFill>
                  <a:schemeClr val="tx1"/>
                </a:solidFill>
                <a:latin typeface="+mj-lt"/>
                <a:cs typeface="Arial" panose="020B0604020202020204" pitchFamily="34" charset="0"/>
              </a:rPr>
              <a:t>Anvend</a:t>
            </a:r>
            <a:r>
              <a:rPr lang="da-DK" altLang="da-DK" sz="900" b="0" noProof="1">
                <a:solidFill>
                  <a:schemeClr val="tx1"/>
                </a:solidFill>
                <a:latin typeface="+mn-lt"/>
                <a:cs typeface="Arial" panose="020B0604020202020204" pitchFamily="34" charset="0"/>
              </a:rPr>
              <a:t> hvis det kun skal være på et enkelt slide</a:t>
            </a:r>
          </a:p>
          <a:p>
            <a:pPr eaLnBrk="1" hangingPunct="1">
              <a:spcAft>
                <a:spcPts val="600"/>
              </a:spcAft>
              <a:defRPr/>
            </a:pPr>
            <a:endParaRPr lang="da-DK" sz="900" b="0" noProof="1">
              <a:solidFill>
                <a:schemeClr val="tx1"/>
              </a:solidFill>
              <a:latin typeface="+mn-lt"/>
              <a:cs typeface="Arial" panose="020B0604020202020204" pitchFamily="34" charset="0"/>
            </a:endParaRPr>
          </a:p>
          <a:p>
            <a:pPr eaLnBrk="1" hangingPunct="1">
              <a:spcAft>
                <a:spcPts val="600"/>
              </a:spcAft>
              <a:defRPr/>
            </a:pPr>
            <a:r>
              <a:rPr lang="da-DK" sz="1600">
                <a:latin typeface="+mj-lt"/>
                <a:cs typeface="Arial" panose="020B0604020202020204" pitchFamily="34" charset="0"/>
              </a:rPr>
              <a:t>Hjælpelinjer</a:t>
            </a:r>
            <a:endParaRPr lang="da-DK" sz="1600" b="1" noProof="1">
              <a:solidFill>
                <a:schemeClr val="tx1"/>
              </a:solidFill>
              <a:latin typeface="+mj-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på fanen </a:t>
            </a:r>
            <a:r>
              <a:rPr lang="da-DK" altLang="da-DK" sz="900" b="1" noProof="1">
                <a:solidFill>
                  <a:schemeClr val="tx1"/>
                </a:solidFill>
                <a:latin typeface="+mj-lt"/>
                <a:cs typeface="Arial" panose="020B0604020202020204" pitchFamily="34" charset="0"/>
              </a:rPr>
              <a:t>Vis</a:t>
            </a:r>
            <a:r>
              <a:rPr lang="da-DK" altLang="da-DK" sz="900" b="1" noProof="1">
                <a:solidFill>
                  <a:schemeClr val="tx1"/>
                </a:solidFill>
                <a:latin typeface="+mn-lt"/>
                <a:cs typeface="Arial" panose="020B0604020202020204" pitchFamily="34" charset="0"/>
              </a:rPr>
              <a:t> </a:t>
            </a:r>
            <a:r>
              <a:rPr lang="da-DK" altLang="da-DK" sz="900" b="0" noProof="1">
                <a:solidFill>
                  <a:schemeClr val="tx1"/>
                </a:solidFill>
                <a:latin typeface="+mn-lt"/>
                <a:cs typeface="Arial" panose="020B0604020202020204" pitchFamily="34" charset="0"/>
              </a:rPr>
              <a:t>og sæt hak ved </a:t>
            </a:r>
            <a:r>
              <a:rPr lang="da-DK" altLang="da-DK" sz="900" b="1" noProof="1">
                <a:solidFill>
                  <a:schemeClr val="tx1"/>
                </a:solidFill>
                <a:latin typeface="+mj-lt"/>
                <a:cs typeface="Arial" panose="020B0604020202020204" pitchFamily="34" charset="0"/>
              </a:rPr>
              <a:t>Hjælpelinjer</a:t>
            </a:r>
          </a:p>
          <a:p>
            <a:pPr eaLnBrk="1" hangingPunct="1">
              <a:spcAft>
                <a:spcPts val="600"/>
              </a:spcAft>
              <a:defRPr/>
            </a:pPr>
            <a:br>
              <a:rPr lang="da-DK" altLang="da-DK" sz="900" b="1" noProof="1">
                <a:solidFill>
                  <a:schemeClr val="tx1"/>
                </a:solidFill>
                <a:latin typeface="+mj-lt"/>
                <a:cs typeface="Arial" panose="020B0604020202020204" pitchFamily="34" charset="0"/>
              </a:rPr>
            </a:br>
            <a:r>
              <a:rPr lang="da-DK" altLang="da-DK" sz="900" b="1" noProof="1">
                <a:solidFill>
                  <a:schemeClr val="tx1"/>
                </a:solidFill>
                <a:latin typeface="+mj-lt"/>
                <a:cs typeface="Arial" panose="020B0604020202020204" pitchFamily="34" charset="0"/>
              </a:rPr>
              <a:t>TIP: Alt + F9 </a:t>
            </a:r>
            <a:r>
              <a:rPr lang="da-DK" altLang="da-DK" sz="900" b="0" noProof="1">
                <a:solidFill>
                  <a:schemeClr val="tx1"/>
                </a:solidFill>
                <a:latin typeface="+mn-lt"/>
                <a:cs typeface="Arial" panose="020B0604020202020204" pitchFamily="34" charset="0"/>
              </a:rPr>
              <a:t>for hurtig visning af hjælpelinjer</a:t>
            </a:r>
            <a:br>
              <a:rPr lang="da-DK" altLang="da-DK" sz="900" b="0" noProof="1">
                <a:solidFill>
                  <a:schemeClr val="tx1"/>
                </a:solidFill>
                <a:latin typeface="+mn-lt"/>
                <a:cs typeface="Arial" panose="020B0604020202020204" pitchFamily="34" charset="0"/>
              </a:rPr>
            </a:b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altLang="da-DK" sz="1600" b="0" noProof="1">
                <a:solidFill>
                  <a:schemeClr val="tx1"/>
                </a:solidFill>
                <a:latin typeface="+mj-lt"/>
                <a:cs typeface="Arial" panose="020B0604020202020204" pitchFamily="34" charset="0"/>
              </a:rPr>
              <a:t>Copy/Paste indhold</a:t>
            </a:r>
          </a:p>
          <a:p>
            <a:pPr eaLnBrk="1" hangingPunct="1">
              <a:spcAft>
                <a:spcPts val="600"/>
              </a:spcAft>
              <a:defRPr/>
            </a:pPr>
            <a:r>
              <a:rPr lang="da-DK" altLang="da-DK" sz="900" b="0" noProof="1">
                <a:solidFill>
                  <a:schemeClr val="tx1"/>
                </a:solidFill>
                <a:latin typeface="+mn-lt"/>
                <a:cs typeface="Arial" panose="020B0604020202020204" pitchFamily="34" charset="0"/>
              </a:rPr>
              <a:t>Du har 2 muligheder, når du kopierer gammelt indhold over i din nye præsentation:</a:t>
            </a:r>
          </a:p>
          <a:p>
            <a:pPr eaLnBrk="1" hangingPunct="1">
              <a:spcAft>
                <a:spcPts val="600"/>
              </a:spcAft>
              <a:defRPr/>
            </a:pPr>
            <a:r>
              <a:rPr lang="da-DK" altLang="da-DK" sz="900" b="1" noProof="1">
                <a:solidFill>
                  <a:schemeClr val="tx1"/>
                </a:solidFill>
                <a:latin typeface="+mj-lt"/>
                <a:cs typeface="Arial" panose="020B0604020202020204" pitchFamily="34" charset="0"/>
              </a:rPr>
              <a:t>1. Best practice: </a:t>
            </a:r>
            <a:r>
              <a:rPr lang="da-DK" altLang="da-DK" sz="900" b="0" noProof="1">
                <a:solidFill>
                  <a:schemeClr val="tx1"/>
                </a:solidFill>
                <a:latin typeface="+mn-lt"/>
                <a:cs typeface="Arial" panose="020B0604020202020204" pitchFamily="34" charset="0"/>
              </a:rPr>
              <a:t>Opret et slide i din nye præsentation og kopier ét indholdselement ad gangen (fx kopier al tekst fra én tekstboks over til en ny)</a:t>
            </a:r>
          </a:p>
          <a:p>
            <a:pPr eaLnBrk="1" hangingPunct="1">
              <a:spcAft>
                <a:spcPts val="600"/>
              </a:spcAft>
              <a:defRPr/>
            </a:pPr>
            <a:r>
              <a:rPr lang="da-DK" altLang="da-DK" sz="900" b="0" noProof="1">
                <a:solidFill>
                  <a:schemeClr val="tx1"/>
                </a:solidFill>
                <a:latin typeface="+mj-lt"/>
                <a:cs typeface="Arial" panose="020B0604020202020204" pitchFamily="34" charset="0"/>
              </a:rPr>
              <a:t>2. </a:t>
            </a:r>
            <a:r>
              <a:rPr lang="da-DK" altLang="da-DK" sz="900" b="0" noProof="1">
                <a:solidFill>
                  <a:schemeClr val="tx1"/>
                </a:solidFill>
                <a:latin typeface="+mn-lt"/>
                <a:cs typeface="Arial" panose="020B0604020202020204" pitchFamily="34" charset="0"/>
              </a:rPr>
              <a:t>Eller kopier et helt slide over i din nye præsentation og vælg derefter et passende layout . Husk at slette de gamle, forkerte layouts (gå i Vis &gt; Slidemaster og slet dem)</a:t>
            </a:r>
          </a:p>
        </p:txBody>
      </p:sp>
      <p:pic>
        <p:nvPicPr>
          <p:cNvPr id="31" name="Picture 30">
            <a:extLst>
              <a:ext uri="{FF2B5EF4-FFF2-40B4-BE49-F238E27FC236}">
                <a16:creationId xmlns:a16="http://schemas.microsoft.com/office/drawing/2014/main" id="{E7B73ADD-C9A2-4CC9-B9B1-829AB8120F3E}"/>
              </a:ext>
            </a:extLst>
          </p:cNvPr>
          <p:cNvPicPr>
            <a:picLocks noChangeAspect="1"/>
          </p:cNvPicPr>
          <p:nvPr/>
        </p:nvPicPr>
        <p:blipFill>
          <a:blip r:embed="rId2"/>
          <a:stretch>
            <a:fillRect/>
          </a:stretch>
        </p:blipFill>
        <p:spPr>
          <a:xfrm>
            <a:off x="3452926" y="3286143"/>
            <a:ext cx="257143" cy="285714"/>
          </a:xfrm>
          <a:prstGeom prst="rect">
            <a:avLst/>
          </a:prstGeom>
        </p:spPr>
      </p:pic>
      <p:pic>
        <p:nvPicPr>
          <p:cNvPr id="32" name="Picture 31">
            <a:extLst>
              <a:ext uri="{FF2B5EF4-FFF2-40B4-BE49-F238E27FC236}">
                <a16:creationId xmlns:a16="http://schemas.microsoft.com/office/drawing/2014/main" id="{94E7EF11-FB06-4FF3-89B6-C9C7B40D4DAE}"/>
              </a:ext>
            </a:extLst>
          </p:cNvPr>
          <p:cNvPicPr>
            <a:picLocks noChangeAspect="1"/>
          </p:cNvPicPr>
          <p:nvPr/>
        </p:nvPicPr>
        <p:blipFill rotWithShape="1">
          <a:blip r:embed="rId3"/>
          <a:srcRect l="3901" t="45142" r="62601" b="9046"/>
          <a:stretch/>
        </p:blipFill>
        <p:spPr>
          <a:xfrm>
            <a:off x="7152738" y="2059218"/>
            <a:ext cx="341204" cy="321707"/>
          </a:xfrm>
          <a:prstGeom prst="rect">
            <a:avLst/>
          </a:prstGeom>
        </p:spPr>
      </p:pic>
      <p:pic>
        <p:nvPicPr>
          <p:cNvPr id="33" name="Billede 1">
            <a:extLst>
              <a:ext uri="{FF2B5EF4-FFF2-40B4-BE49-F238E27FC236}">
                <a16:creationId xmlns:a16="http://schemas.microsoft.com/office/drawing/2014/main" id="{58944A03-80A9-4768-89E7-4E910EFFBC28}"/>
              </a:ext>
            </a:extLst>
          </p:cNvPr>
          <p:cNvPicPr>
            <a:picLocks noChangeAspect="1"/>
          </p:cNvPicPr>
          <p:nvPr/>
        </p:nvPicPr>
        <p:blipFill>
          <a:blip r:embed="rId4"/>
          <a:stretch>
            <a:fillRect/>
          </a:stretch>
        </p:blipFill>
        <p:spPr>
          <a:xfrm>
            <a:off x="3458373" y="4223332"/>
            <a:ext cx="308589" cy="528030"/>
          </a:xfrm>
          <a:prstGeom prst="rect">
            <a:avLst/>
          </a:prstGeom>
        </p:spPr>
      </p:pic>
      <p:pic>
        <p:nvPicPr>
          <p:cNvPr id="35" name="Billede 4">
            <a:extLst>
              <a:ext uri="{FF2B5EF4-FFF2-40B4-BE49-F238E27FC236}">
                <a16:creationId xmlns:a16="http://schemas.microsoft.com/office/drawing/2014/main" id="{51BFC2D6-78F9-4DE9-9EA2-2262FCDF4EAF}"/>
              </a:ext>
            </a:extLst>
          </p:cNvPr>
          <p:cNvPicPr>
            <a:picLocks noChangeAspect="1"/>
          </p:cNvPicPr>
          <p:nvPr/>
        </p:nvPicPr>
        <p:blipFill rotWithShape="1">
          <a:blip r:embed="rId5"/>
          <a:srcRect l="3031"/>
          <a:stretch/>
        </p:blipFill>
        <p:spPr>
          <a:xfrm>
            <a:off x="3448758" y="5579794"/>
            <a:ext cx="496606" cy="172842"/>
          </a:xfrm>
          <a:prstGeom prst="rect">
            <a:avLst/>
          </a:prstGeom>
        </p:spPr>
      </p:pic>
      <p:pic>
        <p:nvPicPr>
          <p:cNvPr id="36" name="Billede 5">
            <a:extLst>
              <a:ext uri="{FF2B5EF4-FFF2-40B4-BE49-F238E27FC236}">
                <a16:creationId xmlns:a16="http://schemas.microsoft.com/office/drawing/2014/main" id="{EBC4A3E5-1D15-4741-BFC6-17ACF4D5CD3D}"/>
              </a:ext>
            </a:extLst>
          </p:cNvPr>
          <p:cNvPicPr>
            <a:picLocks noChangeAspect="1"/>
          </p:cNvPicPr>
          <p:nvPr/>
        </p:nvPicPr>
        <p:blipFill>
          <a:blip r:embed="rId6"/>
          <a:stretch>
            <a:fillRect/>
          </a:stretch>
        </p:blipFill>
        <p:spPr>
          <a:xfrm>
            <a:off x="7171581" y="2859484"/>
            <a:ext cx="366043" cy="480431"/>
          </a:xfrm>
          <a:prstGeom prst="rect">
            <a:avLst/>
          </a:prstGeom>
        </p:spPr>
      </p:pic>
      <p:pic>
        <p:nvPicPr>
          <p:cNvPr id="37" name="Picture 36">
            <a:extLst>
              <a:ext uri="{FF2B5EF4-FFF2-40B4-BE49-F238E27FC236}">
                <a16:creationId xmlns:a16="http://schemas.microsoft.com/office/drawing/2014/main" id="{6C19287C-813E-4966-89A1-64D6247DEA84}"/>
              </a:ext>
            </a:extLst>
          </p:cNvPr>
          <p:cNvPicPr>
            <a:picLocks noChangeAspect="1"/>
          </p:cNvPicPr>
          <p:nvPr/>
        </p:nvPicPr>
        <p:blipFill>
          <a:blip r:embed="rId7"/>
          <a:stretch>
            <a:fillRect/>
          </a:stretch>
        </p:blipFill>
        <p:spPr>
          <a:xfrm>
            <a:off x="3453467" y="2744494"/>
            <a:ext cx="457143" cy="257143"/>
          </a:xfrm>
          <a:prstGeom prst="rect">
            <a:avLst/>
          </a:prstGeom>
        </p:spPr>
      </p:pic>
      <p:pic>
        <p:nvPicPr>
          <p:cNvPr id="38" name="Picture 37">
            <a:extLst>
              <a:ext uri="{FF2B5EF4-FFF2-40B4-BE49-F238E27FC236}">
                <a16:creationId xmlns:a16="http://schemas.microsoft.com/office/drawing/2014/main" id="{007658DD-99CF-4B02-82C0-E6D1C908CA1A}"/>
              </a:ext>
            </a:extLst>
          </p:cNvPr>
          <p:cNvPicPr>
            <a:picLocks noChangeAspect="1"/>
          </p:cNvPicPr>
          <p:nvPr/>
        </p:nvPicPr>
        <p:blipFill>
          <a:blip r:embed="rId8"/>
          <a:stretch>
            <a:fillRect/>
          </a:stretch>
        </p:blipFill>
        <p:spPr>
          <a:xfrm>
            <a:off x="3459347" y="4921193"/>
            <a:ext cx="475428" cy="176762"/>
          </a:xfrm>
          <a:prstGeom prst="rect">
            <a:avLst/>
          </a:prstGeom>
        </p:spPr>
      </p:pic>
      <p:sp>
        <p:nvSpPr>
          <p:cNvPr id="13" name="Date Placeholder 2">
            <a:extLst>
              <a:ext uri="{FF2B5EF4-FFF2-40B4-BE49-F238E27FC236}">
                <a16:creationId xmlns:a16="http://schemas.microsoft.com/office/drawing/2014/main" id="{FE144B25-65E8-4B08-8EDD-1A9B2F806C04}"/>
              </a:ext>
            </a:extLst>
          </p:cNvPr>
          <p:cNvSpPr>
            <a:spLocks noGrp="1"/>
          </p:cNvSpPr>
          <p:nvPr>
            <p:ph type="dt" sz="half" idx="10"/>
          </p:nvPr>
        </p:nvSpPr>
        <p:spPr>
          <a:xfrm>
            <a:off x="0" y="6912000"/>
            <a:ext cx="0" cy="0"/>
          </a:xfrm>
          <a:prstGeom prst="rect">
            <a:avLst/>
          </a:prstGeom>
        </p:spPr>
        <p:txBody>
          <a:bodyPr/>
          <a:lstStyle>
            <a:lvl1pPr>
              <a:defRPr>
                <a:noFill/>
              </a:defRPr>
            </a:lvl1pPr>
          </a:lstStyle>
          <a:p>
            <a:fld id="{0B866ABB-10DB-4512-AF51-6EB03DED569A}" type="datetimeFigureOut">
              <a:rPr lang="da-DK" smtClean="0"/>
              <a:t>15-10-2026</a:t>
            </a:fld>
            <a:endParaRPr lang="da-DK"/>
          </a:p>
        </p:txBody>
      </p:sp>
      <p:sp>
        <p:nvSpPr>
          <p:cNvPr id="14" name="Footer Placeholder 3">
            <a:extLst>
              <a:ext uri="{FF2B5EF4-FFF2-40B4-BE49-F238E27FC236}">
                <a16:creationId xmlns:a16="http://schemas.microsoft.com/office/drawing/2014/main" id="{1792AAD1-5CDD-4C8F-B5BF-09C55B211916}"/>
              </a:ext>
            </a:extLst>
          </p:cNvPr>
          <p:cNvSpPr>
            <a:spLocks noGrp="1"/>
          </p:cNvSpPr>
          <p:nvPr>
            <p:ph type="ftr" sz="quarter" idx="11"/>
          </p:nvPr>
        </p:nvSpPr>
        <p:spPr>
          <a:xfrm>
            <a:off x="0" y="6912000"/>
            <a:ext cx="0" cy="0"/>
          </a:xfrm>
          <a:prstGeom prst="rect">
            <a:avLst/>
          </a:prstGeom>
        </p:spPr>
        <p:txBody>
          <a:bodyPr/>
          <a:lstStyle>
            <a:lvl1pPr>
              <a:defRPr>
                <a:noFill/>
              </a:defRPr>
            </a:lvl1pPr>
          </a:lstStyle>
          <a:p>
            <a:endParaRPr lang="da-DK"/>
          </a:p>
        </p:txBody>
      </p:sp>
      <p:sp>
        <p:nvSpPr>
          <p:cNvPr id="15" name="Slide Number Placeholder 4">
            <a:extLst>
              <a:ext uri="{FF2B5EF4-FFF2-40B4-BE49-F238E27FC236}">
                <a16:creationId xmlns:a16="http://schemas.microsoft.com/office/drawing/2014/main" id="{EBE6CF9F-A1ED-430F-8239-287F5ECF7574}"/>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73FE51BC-AEFE-4A94-9DA7-B08FF71FC501}" type="slidenum">
              <a:rPr lang="da-DK" smtClean="0"/>
              <a:t>‹nr.›</a:t>
            </a:fld>
            <a:endParaRPr lang="da-DK"/>
          </a:p>
        </p:txBody>
      </p:sp>
    </p:spTree>
    <p:extLst>
      <p:ext uri="{BB962C8B-B14F-4D97-AF65-F5344CB8AC3E}">
        <p14:creationId xmlns:p14="http://schemas.microsoft.com/office/powerpoint/2010/main" val="358674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gt;Brug ikke layouts efter dette &gt;&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err="1">
              <a:solidFill>
                <a:schemeClr val="tx1"/>
              </a:solidFill>
            </a:endParaRPr>
          </a:p>
        </p:txBody>
      </p:sp>
      <p:sp>
        <p:nvSpPr>
          <p:cNvPr id="5" name="Do not use"/>
          <p:cNvSpPr txBox="1"/>
          <p:nvPr/>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da-DK" sz="4400" b="0" noProof="0">
                <a:solidFill>
                  <a:schemeClr val="bg1"/>
                </a:solidFill>
              </a:rPr>
              <a:t>Hvis du ser andre </a:t>
            </a:r>
            <a:r>
              <a:rPr lang="da-DK" sz="4400" b="1" i="0" noProof="0">
                <a:solidFill>
                  <a:schemeClr val="bg1"/>
                </a:solidFill>
                <a:latin typeface="+mj-lt"/>
              </a:rPr>
              <a:t>layouts efter dette,</a:t>
            </a:r>
            <a:br>
              <a:rPr lang="da-DK" sz="4400" b="0" i="0" noProof="0">
                <a:solidFill>
                  <a:schemeClr val="bg1"/>
                </a:solidFill>
                <a:latin typeface="+mj-lt"/>
              </a:rPr>
            </a:br>
            <a:r>
              <a:rPr lang="da-DK" sz="4400" b="0" noProof="0">
                <a:solidFill>
                  <a:schemeClr val="bg1"/>
                </a:solidFill>
              </a:rPr>
              <a:t>brug dem ikke. Disse layouts </a:t>
            </a:r>
            <a:r>
              <a:rPr lang="da-DK" sz="4400" b="1" i="0" u="none" noProof="0">
                <a:solidFill>
                  <a:schemeClr val="bg1"/>
                </a:solidFill>
                <a:latin typeface="+mj-lt"/>
              </a:rPr>
              <a:t>tilhører ikke </a:t>
            </a:r>
            <a:br>
              <a:rPr lang="da-DK" sz="4400" b="1" i="0" u="none" noProof="0">
                <a:solidFill>
                  <a:schemeClr val="bg1"/>
                </a:solidFill>
                <a:latin typeface="+mj-lt"/>
              </a:rPr>
            </a:br>
            <a:r>
              <a:rPr lang="da-DK" sz="4400" b="0" i="0" u="none" noProof="0">
                <a:solidFill>
                  <a:schemeClr val="bg1"/>
                </a:solidFill>
              </a:rPr>
              <a:t>vores </a:t>
            </a:r>
            <a:r>
              <a:rPr lang="da-DK" sz="4400" b="0" i="0" u="none" noProof="1">
                <a:solidFill>
                  <a:schemeClr val="bg1"/>
                </a:solidFill>
              </a:rPr>
              <a:t>corporate </a:t>
            </a:r>
            <a:r>
              <a:rPr lang="da-DK" sz="4400" b="0" noProof="0">
                <a:solidFill>
                  <a:schemeClr val="bg1"/>
                </a:solidFill>
              </a:rPr>
              <a:t>skabelon.</a:t>
            </a:r>
            <a:br>
              <a:rPr lang="da-DK" sz="2800" b="0" noProof="0">
                <a:solidFill>
                  <a:schemeClr val="bg1"/>
                </a:solidFill>
              </a:rPr>
            </a:br>
            <a:br>
              <a:rPr lang="da-DK" sz="2800" b="0" noProof="0">
                <a:solidFill>
                  <a:schemeClr val="bg1"/>
                </a:solidFill>
              </a:rPr>
            </a:br>
            <a:endParaRPr lang="da-DK"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p:nvSpPr>
        <p:spPr>
          <a:xfrm>
            <a:off x="472535" y="2761835"/>
            <a:ext cx="10440303" cy="1938992"/>
          </a:xfrm>
          <a:prstGeom prst="rect">
            <a:avLst/>
          </a:prstGeom>
        </p:spPr>
        <p:txBody>
          <a:bodyPr wrap="square">
            <a:spAutoFit/>
          </a:bodyPr>
          <a:lstStyle/>
          <a:p>
            <a:pPr algn="ctr"/>
            <a:r>
              <a:rPr lang="da-DK" sz="12000" b="0" i="0" noProof="0">
                <a:solidFill>
                  <a:schemeClr val="bg1"/>
                </a:solidFill>
                <a:latin typeface="Italian Plate No2 Expanded Extr" panose="020B0905000000020004" pitchFamily="34" charset="0"/>
              </a:rPr>
              <a:t>Brug dem ikke </a:t>
            </a:r>
            <a:endParaRPr lang="da-DK" sz="12000" b="0" i="0" noProof="0">
              <a:latin typeface="Italian Plate No2 Expanded Extr" panose="020B0905000000020004" pitchFamily="34" charset="0"/>
            </a:endParaRPr>
          </a:p>
        </p:txBody>
      </p:sp>
      <p:sp>
        <p:nvSpPr>
          <p:cNvPr id="16" name="Do not use">
            <a:extLst>
              <a:ext uri="{FF2B5EF4-FFF2-40B4-BE49-F238E27FC236}">
                <a16:creationId xmlns:a16="http://schemas.microsoft.com/office/drawing/2014/main" id="{A8FA78FA-4D94-4717-B7C6-6F86378D6B01}"/>
              </a:ext>
            </a:extLst>
          </p:cNvPr>
          <p:cNvSpPr txBox="1"/>
          <p:nvPr/>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da-DK" sz="2000" b="0" noProof="0">
                <a:solidFill>
                  <a:schemeClr val="bg1"/>
                </a:solidFill>
              </a:rPr>
              <a:t>Pga. PowerPoints standard Kopier/Indsæt funktionalitet kan ekstra uønskede layouts forekomme.</a:t>
            </a:r>
          </a:p>
          <a:p>
            <a:pPr marL="0" marR="0" indent="0" algn="ctr" fontAlgn="auto">
              <a:lnSpc>
                <a:spcPct val="100000"/>
              </a:lnSpc>
              <a:spcBef>
                <a:spcPts val="600"/>
              </a:spcBef>
              <a:spcAft>
                <a:spcPts val="0"/>
              </a:spcAft>
              <a:buClr>
                <a:srgbClr val="003755"/>
              </a:buClr>
              <a:buSzTx/>
              <a:buFontTx/>
              <a:buNone/>
              <a:tabLst/>
            </a:pPr>
            <a:r>
              <a:rPr lang="da-DK" sz="2000" b="0" noProof="0">
                <a:solidFill>
                  <a:schemeClr val="bg1"/>
                </a:solidFill>
              </a:rPr>
              <a:t>OBS! Layouts efter dette kan indeholde potentiel fortrolig information.</a:t>
            </a:r>
            <a:br>
              <a:rPr lang="da-DK" sz="1800" b="0" noProof="0">
                <a:solidFill>
                  <a:schemeClr val="bg1"/>
                </a:solidFill>
              </a:rPr>
            </a:br>
            <a:endParaRPr lang="da-DK" sz="1800" b="0" noProof="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fld id="{0B866ABB-10DB-4512-AF51-6EB03DED569A}" type="datetimeFigureOut">
              <a:rPr lang="da-DK" smtClean="0"/>
              <a:t>15-10-2026</a:t>
            </a:fld>
            <a:endParaRPr lang="da-DK"/>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endParaRPr lang="da-DK"/>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73FE51BC-AEFE-4A94-9DA7-B08FF71FC501}" type="slidenum">
              <a:rPr lang="da-DK" smtClean="0"/>
              <a:t>‹nr.›</a:t>
            </a:fld>
            <a:endParaRPr lang="da-DK"/>
          </a:p>
        </p:txBody>
      </p:sp>
    </p:spTree>
    <p:extLst>
      <p:ext uri="{BB962C8B-B14F-4D97-AF65-F5344CB8AC3E}">
        <p14:creationId xmlns:p14="http://schemas.microsoft.com/office/powerpoint/2010/main" val="3837384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9139" y="2351088"/>
            <a:ext cx="6408736" cy="3490912"/>
          </a:xfrm>
          <a:prstGeom prst="rect">
            <a:avLst/>
          </a:prstGeom>
        </p:spPr>
        <p:txBody>
          <a:bodyPr vert="horz" lIns="0" tIns="0" rIns="0" bIns="0" rtlCol="0">
            <a:noAutofit/>
          </a:bodyPr>
          <a:lstStyle/>
          <a:p>
            <a:pPr lvl="0"/>
            <a:r>
              <a:rPr lang="da-DK" noProof="0"/>
              <a:t>Level 1, 24 pt</a:t>
            </a:r>
          </a:p>
          <a:p>
            <a:pPr lvl="1"/>
            <a:r>
              <a:rPr lang="da-DK" noProof="0"/>
              <a:t>Level 2, 20 pt</a:t>
            </a:r>
          </a:p>
          <a:p>
            <a:pPr lvl="2"/>
            <a:r>
              <a:rPr lang="da-DK" noProof="0"/>
              <a:t>Level 3, 18 pt</a:t>
            </a:r>
          </a:p>
          <a:p>
            <a:pPr lvl="3"/>
            <a:r>
              <a:rPr lang="da-DK" noProof="0"/>
              <a:t>Level 4, </a:t>
            </a:r>
            <a:r>
              <a:rPr lang="da-DK" noProof="0" err="1"/>
              <a:t>Subtitle</a:t>
            </a:r>
            <a:r>
              <a:rPr lang="da-DK" noProof="0"/>
              <a:t> 24 pt</a:t>
            </a:r>
          </a:p>
          <a:p>
            <a:pPr lvl="4"/>
            <a:r>
              <a:rPr lang="da-DK" noProof="0"/>
              <a:t>Level 5, 18 pt</a:t>
            </a:r>
          </a:p>
          <a:p>
            <a:pPr lvl="5"/>
            <a:r>
              <a:rPr lang="da-DK" noProof="0"/>
              <a:t>Level 6, 16 pt</a:t>
            </a:r>
          </a:p>
          <a:p>
            <a:pPr lvl="6"/>
            <a:r>
              <a:rPr lang="da-DK" noProof="0"/>
              <a:t>Level 7, 14 pt</a:t>
            </a:r>
          </a:p>
          <a:p>
            <a:pPr lvl="7"/>
            <a:r>
              <a:rPr lang="da-DK" noProof="0"/>
              <a:t>Level 8, </a:t>
            </a:r>
            <a:r>
              <a:rPr lang="da-DK" noProof="0" err="1"/>
              <a:t>Infographic</a:t>
            </a:r>
            <a:r>
              <a:rPr lang="da-DK" noProof="0"/>
              <a:t> 50 pt</a:t>
            </a:r>
          </a:p>
          <a:p>
            <a:pPr lvl="8"/>
            <a:r>
              <a:rPr lang="da-DK" noProof="0"/>
              <a:t>Level 9, </a:t>
            </a:r>
            <a:r>
              <a:rPr lang="da-DK" noProof="0" err="1"/>
              <a:t>Infographic</a:t>
            </a:r>
            <a:r>
              <a:rPr lang="da-DK" noProof="0"/>
              <a:t> 31 pt</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719140" y="680532"/>
            <a:ext cx="6408736" cy="1296698"/>
          </a:xfrm>
          <a:prstGeom prst="rect">
            <a:avLst/>
          </a:prstGeom>
        </p:spPr>
        <p:txBody>
          <a:bodyPr vert="horz" lIns="0" tIns="0" rIns="0" bIns="0" rtlCol="0" anchor="t" anchorCtr="0">
            <a:noAutofit/>
          </a:bodyPr>
          <a:lstStyle/>
          <a:p>
            <a:r>
              <a:rPr lang="da-DK"/>
              <a:t>Klik for at redigere titeltypografien i masteren</a:t>
            </a:r>
          </a:p>
        </p:txBody>
      </p:sp>
      <p:sp>
        <p:nvSpPr>
          <p:cNvPr id="2" name="Date Placeholder 1">
            <a:extLst>
              <a:ext uri="{FF2B5EF4-FFF2-40B4-BE49-F238E27FC236}">
                <a16:creationId xmlns:a16="http://schemas.microsoft.com/office/drawing/2014/main" id="{0643F1B6-0743-4D14-8B95-B030120DE5D1}"/>
              </a:ext>
            </a:extLst>
          </p:cNvPr>
          <p:cNvSpPr>
            <a:spLocks noGrp="1"/>
          </p:cNvSpPr>
          <p:nvPr>
            <p:ph type="dt" sz="half" idx="2"/>
          </p:nvPr>
        </p:nvSpPr>
        <p:spPr>
          <a:xfrm>
            <a:off x="8783639" y="6137275"/>
            <a:ext cx="2363636" cy="216000"/>
          </a:xfrm>
          <a:prstGeom prst="rect">
            <a:avLst/>
          </a:prstGeom>
        </p:spPr>
        <p:txBody>
          <a:bodyPr vert="horz" lIns="0" tIns="0" rIns="0" bIns="0" rtlCol="0" anchor="t" anchorCtr="0"/>
          <a:lstStyle>
            <a:lvl1pPr algn="ctr">
              <a:defRPr sz="1200">
                <a:solidFill>
                  <a:schemeClr val="accent1"/>
                </a:solidFill>
              </a:defRPr>
            </a:lvl1pPr>
          </a:lstStyle>
          <a:p>
            <a:fld id="{0B866ABB-10DB-4512-AF51-6EB03DED569A}" type="datetimeFigureOut">
              <a:rPr lang="da-DK" smtClean="0"/>
              <a:t>15-10-2026</a:t>
            </a:fld>
            <a:endParaRPr lang="da-DK"/>
          </a:p>
        </p:txBody>
      </p:sp>
      <p:sp>
        <p:nvSpPr>
          <p:cNvPr id="8" name="Footer Placeholder 7">
            <a:extLst>
              <a:ext uri="{FF2B5EF4-FFF2-40B4-BE49-F238E27FC236}">
                <a16:creationId xmlns:a16="http://schemas.microsoft.com/office/drawing/2014/main" id="{69460BDC-2796-43E8-A075-B3BFBC3B28E3}"/>
              </a:ext>
            </a:extLst>
          </p:cNvPr>
          <p:cNvSpPr>
            <a:spLocks noGrp="1"/>
          </p:cNvSpPr>
          <p:nvPr>
            <p:ph type="ftr" sz="quarter" idx="3"/>
          </p:nvPr>
        </p:nvSpPr>
        <p:spPr>
          <a:xfrm>
            <a:off x="5199063" y="6137275"/>
            <a:ext cx="3584574" cy="216000"/>
          </a:xfrm>
          <a:prstGeom prst="rect">
            <a:avLst/>
          </a:prstGeom>
        </p:spPr>
        <p:txBody>
          <a:bodyPr vert="horz" lIns="0" tIns="0" rIns="0" bIns="0" rtlCol="0" anchor="t" anchorCtr="0"/>
          <a:lstStyle>
            <a:lvl1pPr algn="r">
              <a:defRPr sz="1200">
                <a:solidFill>
                  <a:schemeClr val="accent1"/>
                </a:solidFill>
              </a:defRPr>
            </a:lvl1pPr>
          </a:lstStyle>
          <a:p>
            <a:endParaRPr lang="da-DK"/>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11147275" y="6137275"/>
            <a:ext cx="324000" cy="216000"/>
          </a:xfrm>
          <a:prstGeom prst="rect">
            <a:avLst/>
          </a:prstGeom>
        </p:spPr>
        <p:txBody>
          <a:bodyPr vert="horz" lIns="0" tIns="0" rIns="0" bIns="0" rtlCol="0" anchor="t" anchorCtr="0"/>
          <a:lstStyle>
            <a:lvl1pPr algn="r">
              <a:defRPr sz="1200">
                <a:solidFill>
                  <a:schemeClr val="accent1"/>
                </a:solidFill>
              </a:defRPr>
            </a:lvl1pPr>
          </a:lstStyle>
          <a:p>
            <a:fld id="{73FE51BC-AEFE-4A94-9DA7-B08FF71FC501}" type="slidenum">
              <a:rPr lang="da-DK" smtClean="0"/>
              <a:t>‹nr.›</a:t>
            </a:fld>
            <a:endParaRPr lang="da-DK"/>
          </a:p>
        </p:txBody>
      </p:sp>
      <p:pic>
        <p:nvPicPr>
          <p:cNvPr id="23" name="Logo">
            <a:extLst>
              <a:ext uri="{FF2B5EF4-FFF2-40B4-BE49-F238E27FC236}">
                <a16:creationId xmlns:a16="http://schemas.microsoft.com/office/drawing/2014/main" id="{EF473131-BF64-4068-8FA3-938A7398801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719138" y="6145200"/>
            <a:ext cx="1224295" cy="142242"/>
          </a:xfrm>
          <a:prstGeom prst="rect">
            <a:avLst/>
          </a:prstGeom>
        </p:spPr>
      </p:pic>
      <p:pic>
        <p:nvPicPr>
          <p:cNvPr id="27" name="Mærke">
            <a:extLst>
              <a:ext uri="{FF2B5EF4-FFF2-40B4-BE49-F238E27FC236}">
                <a16:creationId xmlns:a16="http://schemas.microsoft.com/office/drawing/2014/main" id="{5D4DCAA1-8AA6-44AD-8865-01C365533E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11122075" y="720000"/>
            <a:ext cx="349200" cy="259838"/>
          </a:xfrm>
          <a:prstGeom prst="rect">
            <a:avLst/>
          </a:prstGeom>
        </p:spPr>
      </p:pic>
    </p:spTree>
    <p:extLst>
      <p:ext uri="{BB962C8B-B14F-4D97-AF65-F5344CB8AC3E}">
        <p14:creationId xmlns:p14="http://schemas.microsoft.com/office/powerpoint/2010/main" val="4701695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algn="l" defTabSz="914400" rtl="0" eaLnBrk="1" latinLnBrk="0" hangingPunct="1">
        <a:lnSpc>
          <a:spcPct val="83000"/>
        </a:lnSpc>
        <a:spcBef>
          <a:spcPct val="0"/>
        </a:spcBef>
        <a:buNone/>
        <a:defRPr sz="5000" kern="1200">
          <a:solidFill>
            <a:schemeClr val="accent1"/>
          </a:solidFill>
          <a:latin typeface="Italian Plate No2 Expanded ExBd" panose="00000905000000000000" pitchFamily="2" charset="0"/>
          <a:ea typeface="+mj-ea"/>
          <a:cs typeface="+mj-cs"/>
        </a:defRPr>
      </a:lvl1pPr>
    </p:titleStyle>
    <p:bodyStyle>
      <a:lvl1pPr marL="216000" indent="-216000" algn="l" defTabSz="914400" rtl="0" eaLnBrk="1" latinLnBrk="0" hangingPunct="1">
        <a:lnSpc>
          <a:spcPct val="90000"/>
        </a:lnSpc>
        <a:spcBef>
          <a:spcPts val="0"/>
        </a:spcBef>
        <a:spcAft>
          <a:spcPts val="1800"/>
        </a:spcAft>
        <a:buFont typeface="Arial" panose="020B0604020202020204" pitchFamily="34" charset="0"/>
        <a:buChar char="•"/>
        <a:defRPr sz="2400" kern="1200">
          <a:solidFill>
            <a:schemeClr val="accent1"/>
          </a:solidFill>
          <a:latin typeface="+mn-lt"/>
          <a:ea typeface="+mn-ea"/>
          <a:cs typeface="+mn-cs"/>
        </a:defRPr>
      </a:lvl1pPr>
      <a:lvl2pPr marL="432000" indent="-216000" algn="l" defTabSz="914400" rtl="0" eaLnBrk="1" latinLnBrk="0" hangingPunct="1">
        <a:lnSpc>
          <a:spcPct val="90000"/>
        </a:lnSpc>
        <a:spcBef>
          <a:spcPts val="0"/>
        </a:spcBef>
        <a:spcAft>
          <a:spcPts val="1800"/>
        </a:spcAft>
        <a:buFont typeface="Arial" panose="020B0604020202020204" pitchFamily="34" charset="0"/>
        <a:buChar char="•"/>
        <a:defRPr sz="2000" kern="1200">
          <a:solidFill>
            <a:schemeClr val="accent1"/>
          </a:solidFill>
          <a:latin typeface="+mn-lt"/>
          <a:ea typeface="+mn-ea"/>
          <a:cs typeface="+mn-cs"/>
        </a:defRPr>
      </a:lvl2pPr>
      <a:lvl3pPr marL="648000" indent="-216000" algn="l" defTabSz="914400" rtl="0" eaLnBrk="1" latinLnBrk="0" hangingPunct="1">
        <a:lnSpc>
          <a:spcPct val="90000"/>
        </a:lnSpc>
        <a:spcBef>
          <a:spcPts val="0"/>
        </a:spcBef>
        <a:spcAft>
          <a:spcPts val="1800"/>
        </a:spcAft>
        <a:buFont typeface="Arial" panose="020B0604020202020204" pitchFamily="34" charset="0"/>
        <a:buChar char="•"/>
        <a:defRPr sz="1800" kern="1200">
          <a:solidFill>
            <a:schemeClr val="accent1"/>
          </a:solidFill>
          <a:latin typeface="+mn-lt"/>
          <a:ea typeface="+mn-ea"/>
          <a:cs typeface="+mn-cs"/>
        </a:defRPr>
      </a:lvl3pPr>
      <a:lvl4pPr marL="0" indent="0" algn="l" defTabSz="914400" rtl="0" eaLnBrk="1" latinLnBrk="0" hangingPunct="1">
        <a:lnSpc>
          <a:spcPct val="90000"/>
        </a:lnSpc>
        <a:spcBef>
          <a:spcPts val="0"/>
        </a:spcBef>
        <a:spcAft>
          <a:spcPts val="1800"/>
        </a:spcAft>
        <a:buFont typeface="Arial" panose="020B0604020202020204" pitchFamily="34" charset="0"/>
        <a:buChar char="​"/>
        <a:defRPr sz="2400" b="0" kern="1200">
          <a:solidFill>
            <a:schemeClr val="accent1"/>
          </a:solidFill>
          <a:latin typeface="+mn-lt"/>
          <a:ea typeface="+mn-ea"/>
          <a:cs typeface="+mn-cs"/>
        </a:defRPr>
      </a:lvl4pPr>
      <a:lvl5pPr marL="216000" indent="-216000" algn="l" defTabSz="914400" rtl="0" eaLnBrk="1" latinLnBrk="0" hangingPunct="1">
        <a:lnSpc>
          <a:spcPct val="90000"/>
        </a:lnSpc>
        <a:spcBef>
          <a:spcPts val="0"/>
        </a:spcBef>
        <a:spcAft>
          <a:spcPts val="1800"/>
        </a:spcAft>
        <a:buFont typeface="Arial" panose="020B0604020202020204" pitchFamily="34" charset="0"/>
        <a:buChar char="•"/>
        <a:tabLst/>
        <a:defRPr sz="1800" kern="1200">
          <a:solidFill>
            <a:schemeClr val="accent1"/>
          </a:solidFill>
          <a:latin typeface="+mn-lt"/>
          <a:ea typeface="+mn-ea"/>
          <a:cs typeface="+mn-cs"/>
        </a:defRPr>
      </a:lvl5pPr>
      <a:lvl6pPr marL="432000" indent="-216000" algn="l" defTabSz="914400" rtl="0" eaLnBrk="1" latinLnBrk="0" hangingPunct="1">
        <a:lnSpc>
          <a:spcPct val="90000"/>
        </a:lnSpc>
        <a:spcBef>
          <a:spcPts val="0"/>
        </a:spcBef>
        <a:spcAft>
          <a:spcPts val="1800"/>
        </a:spcAft>
        <a:buFont typeface="Arial" panose="020B0604020202020204" pitchFamily="34" charset="0"/>
        <a:buChar char="•"/>
        <a:defRPr sz="1600" kern="1200">
          <a:solidFill>
            <a:schemeClr val="accent1"/>
          </a:solidFill>
          <a:latin typeface="+mn-lt"/>
          <a:ea typeface="+mn-ea"/>
          <a:cs typeface="+mn-cs"/>
        </a:defRPr>
      </a:lvl6pPr>
      <a:lvl7pPr marL="648000" indent="-216000" algn="l" defTabSz="914400" rtl="0" eaLnBrk="1" latinLnBrk="0" hangingPunct="1">
        <a:lnSpc>
          <a:spcPct val="90000"/>
        </a:lnSpc>
        <a:spcBef>
          <a:spcPts val="0"/>
        </a:spcBef>
        <a:spcAft>
          <a:spcPts val="1800"/>
        </a:spcAft>
        <a:buFont typeface="Arial" panose="020B0604020202020204" pitchFamily="34" charset="0"/>
        <a:buChar char="•"/>
        <a:defRPr sz="1400" b="0" kern="1200" baseline="0">
          <a:solidFill>
            <a:schemeClr val="accent1"/>
          </a:solidFill>
          <a:latin typeface="+mn-lt"/>
          <a:ea typeface="+mn-ea"/>
          <a:cs typeface="+mn-cs"/>
        </a:defRPr>
      </a:lvl7pPr>
      <a:lvl8pPr marL="0" indent="0" algn="l" defTabSz="914400" rtl="0" eaLnBrk="1" latinLnBrk="0" hangingPunct="1">
        <a:lnSpc>
          <a:spcPct val="83000"/>
        </a:lnSpc>
        <a:spcBef>
          <a:spcPts val="0"/>
        </a:spcBef>
        <a:spcAft>
          <a:spcPts val="0"/>
        </a:spcAft>
        <a:buFont typeface="Arial" panose="020B0604020202020204" pitchFamily="34" charset="0"/>
        <a:buChar char="​"/>
        <a:defRPr sz="5000" kern="1200">
          <a:solidFill>
            <a:schemeClr val="accent1"/>
          </a:solidFill>
          <a:latin typeface="+mj-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3100" kern="120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53">
          <p15:clr>
            <a:srgbClr val="F26B43"/>
          </p15:clr>
        </p15:guide>
        <p15:guide id="3" orient="horz" pos="453">
          <p15:clr>
            <a:srgbClr val="F26B43"/>
          </p15:clr>
        </p15:guide>
        <p15:guide id="4" orient="horz" pos="3866">
          <p15:clr>
            <a:srgbClr val="F26B43"/>
          </p15:clr>
        </p15:guide>
        <p15:guide id="15" pos="7226">
          <p15:clr>
            <a:srgbClr val="F26B43"/>
          </p15:clr>
        </p15:guide>
        <p15:guide id="16" orient="horz" pos="1481">
          <p15:clr>
            <a:srgbClr val="F26B43"/>
          </p15:clr>
        </p15:guide>
        <p15:guide id="17" orient="horz" pos="36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hyperlink" Target="https://www.efterskolerne.dk/for-elever-og-foraeldre/saerlige-muligheder-for-oekonomisk-stoette/"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www.efterskolerne.dk/for-elever-og-foraeldre/ekstra-oekonomisk-stoette-til-efterskoleophold/legater/" TargetMode="External"/><Relationship Id="rId5" Type="http://schemas.openxmlformats.org/officeDocument/2006/relationships/hyperlink" Target="https://www.efterskolerne.dk/for-elever-og-foraeldre/hvad-koster-et-efterskoleophold/" TargetMode="External"/><Relationship Id="rId4" Type="http://schemas.openxmlformats.org/officeDocument/2006/relationships/hyperlink" Target="https://www.efterskolerne.dk/media/zzqdflb3/betingelser_stipendieordning_for_flygtninge_indvandrere.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hyperlink" Target="https://www.efterskolerne.dk/for-elever-og-foraeldre/tosprogede-elever/" TargetMode="External"/><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21.png"/><Relationship Id="rId5" Type="http://schemas.openxmlformats.org/officeDocument/2006/relationships/hyperlink" Target="https://www.efterskolerne.dk/for-elever-og-foraeldre/tosprogede-elever/flygtninge-og-indvandrere/" TargetMode="External"/><Relationship Id="rId4" Type="http://schemas.openxmlformats.org/officeDocument/2006/relationships/hyperlink" Target="http://www.efterskolerne.dk/"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efterskolerne.dk/" TargetMode="External"/><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hyperlink" Target="https://www.efterskolerne.dk/for-elever-og-foraeldre/prisberegner/" TargetMode="External"/><Relationship Id="rId4" Type="http://schemas.openxmlformats.org/officeDocument/2006/relationships/hyperlink" Target="https://www.efterskolerne.dk/find-en-efterskol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59DDB7-2CEC-A109-1C61-F0E4D9975687}"/>
              </a:ext>
            </a:extLst>
          </p:cNvPr>
          <p:cNvSpPr>
            <a:spLocks noGrp="1"/>
          </p:cNvSpPr>
          <p:nvPr>
            <p:ph type="ctrTitle"/>
          </p:nvPr>
        </p:nvSpPr>
        <p:spPr>
          <a:xfrm>
            <a:off x="719136" y="-293880"/>
            <a:ext cx="11282364" cy="2619759"/>
          </a:xfrm>
        </p:spPr>
        <p:txBody>
          <a:bodyPr>
            <a:normAutofit/>
          </a:bodyPr>
          <a:lstStyle/>
          <a:p>
            <a:r>
              <a:rPr lang="da-DK" sz="8800" b="1" dirty="0"/>
              <a:t>En efterskolevej til alle</a:t>
            </a:r>
          </a:p>
        </p:txBody>
      </p:sp>
      <p:sp>
        <p:nvSpPr>
          <p:cNvPr id="3" name="Undertitel 2">
            <a:extLst>
              <a:ext uri="{FF2B5EF4-FFF2-40B4-BE49-F238E27FC236}">
                <a16:creationId xmlns:a16="http://schemas.microsoft.com/office/drawing/2014/main" id="{65B588CD-5B08-CCFF-D479-EA137E2BBE1D}"/>
              </a:ext>
            </a:extLst>
          </p:cNvPr>
          <p:cNvSpPr>
            <a:spLocks noGrp="1"/>
          </p:cNvSpPr>
          <p:nvPr>
            <p:ph type="subTitle" idx="1"/>
          </p:nvPr>
        </p:nvSpPr>
        <p:spPr>
          <a:xfrm>
            <a:off x="719136" y="2252219"/>
            <a:ext cx="7827964" cy="2531361"/>
          </a:xfrm>
        </p:spPr>
        <p:txBody>
          <a:bodyPr>
            <a:normAutofit/>
          </a:bodyPr>
          <a:lstStyle/>
          <a:p>
            <a:endParaRPr lang="da-DK" sz="4800" dirty="0">
              <a:solidFill>
                <a:schemeClr val="bg1"/>
              </a:solidFill>
            </a:endParaRPr>
          </a:p>
          <a:p>
            <a:r>
              <a:rPr lang="da-DK" sz="4800" dirty="0">
                <a:solidFill>
                  <a:schemeClr val="bg1"/>
                </a:solidFill>
              </a:rPr>
              <a:t>Støtte- og stipendiemuligheder</a:t>
            </a:r>
          </a:p>
        </p:txBody>
      </p:sp>
    </p:spTree>
    <p:extLst>
      <p:ext uri="{BB962C8B-B14F-4D97-AF65-F5344CB8AC3E}">
        <p14:creationId xmlns:p14="http://schemas.microsoft.com/office/powerpoint/2010/main" val="283078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C846A-C597-6FB5-9051-BB99DB09A95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4B14614-8707-3A37-6766-B9DDBEEACC92}"/>
              </a:ext>
            </a:extLst>
          </p:cNvPr>
          <p:cNvSpPr>
            <a:spLocks noGrp="1"/>
          </p:cNvSpPr>
          <p:nvPr>
            <p:ph type="title"/>
          </p:nvPr>
        </p:nvSpPr>
        <p:spPr>
          <a:xfrm>
            <a:off x="693738" y="832304"/>
            <a:ext cx="8831262" cy="862927"/>
          </a:xfrm>
        </p:spPr>
        <p:txBody>
          <a:bodyPr/>
          <a:lstStyle/>
          <a:p>
            <a:r>
              <a:rPr lang="da-DK" sz="4400" b="1" dirty="0">
                <a:latin typeface="Italian Plate No2 Expanded" panose="020B0505000000020004" pitchFamily="34" charset="0"/>
              </a:rPr>
              <a:t>En efterskolevej til alle</a:t>
            </a:r>
          </a:p>
        </p:txBody>
      </p:sp>
      <p:sp>
        <p:nvSpPr>
          <p:cNvPr id="3" name="Pladsholder til indhold 2">
            <a:extLst>
              <a:ext uri="{FF2B5EF4-FFF2-40B4-BE49-F238E27FC236}">
                <a16:creationId xmlns:a16="http://schemas.microsoft.com/office/drawing/2014/main" id="{9080F7E6-AFC2-0480-48ED-FBB9CC6FDB5D}"/>
              </a:ext>
            </a:extLst>
          </p:cNvPr>
          <p:cNvSpPr>
            <a:spLocks noGrp="1"/>
          </p:cNvSpPr>
          <p:nvPr>
            <p:ph idx="1"/>
          </p:nvPr>
        </p:nvSpPr>
        <p:spPr>
          <a:xfrm>
            <a:off x="693738" y="1149804"/>
            <a:ext cx="7339106" cy="4174745"/>
          </a:xfrm>
        </p:spPr>
        <p:txBody>
          <a:bodyPr/>
          <a:lstStyle/>
          <a:p>
            <a:pPr marL="0" indent="0">
              <a:lnSpc>
                <a:spcPct val="100000"/>
              </a:lnSpc>
              <a:buNone/>
            </a:pPr>
            <a:endParaRPr lang="da-DK" sz="3200" b="1" dirty="0"/>
          </a:p>
          <a:p>
            <a:pPr marL="0" indent="0">
              <a:lnSpc>
                <a:spcPct val="100000"/>
              </a:lnSpc>
              <a:buNone/>
            </a:pPr>
            <a:r>
              <a:rPr lang="da-DK" sz="3200" dirty="0"/>
              <a:t>Formålet er at give flere unge i udsatte positioner mulighed for at komme på efterskole, så de får et godt afsæt for deres videre liv og uddannelse.</a:t>
            </a:r>
          </a:p>
          <a:p>
            <a:pPr marL="0" indent="0">
              <a:lnSpc>
                <a:spcPct val="100000"/>
              </a:lnSpc>
              <a:buNone/>
            </a:pPr>
            <a:r>
              <a:rPr lang="da-DK" sz="3200" dirty="0"/>
              <a:t>Vi ved, at økonomi kan være en barriere for at komme på efterskole.</a:t>
            </a:r>
          </a:p>
          <a:p>
            <a:pPr marL="0" indent="0">
              <a:buNone/>
            </a:pPr>
            <a:endParaRPr lang="da-DK" sz="3200" dirty="0"/>
          </a:p>
        </p:txBody>
      </p:sp>
      <p:pic>
        <p:nvPicPr>
          <p:cNvPr id="8" name="Grafik 7" descr="Hjerte kontur">
            <a:extLst>
              <a:ext uri="{FF2B5EF4-FFF2-40B4-BE49-F238E27FC236}">
                <a16:creationId xmlns:a16="http://schemas.microsoft.com/office/drawing/2014/main" id="{3F69F7DB-303F-04EA-59E8-B69F5967603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42401" y="1511302"/>
            <a:ext cx="2857218" cy="2857218"/>
          </a:xfrm>
          <a:prstGeom prst="rect">
            <a:avLst/>
          </a:prstGeom>
        </p:spPr>
      </p:pic>
      <p:pic>
        <p:nvPicPr>
          <p:cNvPr id="12" name="Grafik 11" descr="Åben hånd kontur">
            <a:extLst>
              <a:ext uri="{FF2B5EF4-FFF2-40B4-BE49-F238E27FC236}">
                <a16:creationId xmlns:a16="http://schemas.microsoft.com/office/drawing/2014/main" id="{466BE280-488C-561C-E238-88D65D30C6E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42611" y="2908598"/>
            <a:ext cx="2868390" cy="2868390"/>
          </a:xfrm>
          <a:prstGeom prst="rect">
            <a:avLst/>
          </a:prstGeom>
        </p:spPr>
      </p:pic>
    </p:spTree>
    <p:extLst>
      <p:ext uri="{BB962C8B-B14F-4D97-AF65-F5344CB8AC3E}">
        <p14:creationId xmlns:p14="http://schemas.microsoft.com/office/powerpoint/2010/main" val="428913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BEE30-AA89-7597-B7AE-95C1CCC203F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D598E97-DBE8-CA26-CCF3-C5302F983411}"/>
              </a:ext>
            </a:extLst>
          </p:cNvPr>
          <p:cNvSpPr>
            <a:spLocks noGrp="1"/>
          </p:cNvSpPr>
          <p:nvPr>
            <p:ph type="title"/>
          </p:nvPr>
        </p:nvSpPr>
        <p:spPr>
          <a:xfrm>
            <a:off x="541338" y="692605"/>
            <a:ext cx="6804620" cy="1296698"/>
          </a:xfrm>
        </p:spPr>
        <p:txBody>
          <a:bodyPr anchor="t">
            <a:normAutofit/>
          </a:bodyPr>
          <a:lstStyle/>
          <a:p>
            <a:r>
              <a:rPr lang="da-DK" b="1" dirty="0">
                <a:latin typeface="Italian Plate No2 Expanded" panose="020B0505000000020004" pitchFamily="34" charset="0"/>
              </a:rPr>
              <a:t>Værdien af et (eller flere) efterskoleår</a:t>
            </a:r>
          </a:p>
        </p:txBody>
      </p:sp>
      <p:sp>
        <p:nvSpPr>
          <p:cNvPr id="3" name="Pladsholder til indhold 2">
            <a:extLst>
              <a:ext uri="{FF2B5EF4-FFF2-40B4-BE49-F238E27FC236}">
                <a16:creationId xmlns:a16="http://schemas.microsoft.com/office/drawing/2014/main" id="{DD09F2BE-9983-7D4C-6B8B-019CB17D2DB7}"/>
              </a:ext>
            </a:extLst>
          </p:cNvPr>
          <p:cNvSpPr>
            <a:spLocks noGrp="1"/>
          </p:cNvSpPr>
          <p:nvPr>
            <p:ph idx="1"/>
          </p:nvPr>
        </p:nvSpPr>
        <p:spPr>
          <a:xfrm>
            <a:off x="541338" y="1890146"/>
            <a:ext cx="6418262" cy="3814307"/>
          </a:xfrm>
        </p:spPr>
        <p:txBody>
          <a:bodyPr>
            <a:normAutofit/>
          </a:bodyPr>
          <a:lstStyle/>
          <a:p>
            <a:pPr>
              <a:buFont typeface="Wingdings" panose="05000000000000000000" pitchFamily="2" charset="2"/>
              <a:buChar char="§"/>
            </a:pPr>
            <a:r>
              <a:rPr lang="da-DK" b="1" dirty="0"/>
              <a:t>Efterskoleophold fremmer trivsel og øger gennemførsel af ungdomsuddannelse (Moos-Bjerre A/S, 2022)</a:t>
            </a:r>
          </a:p>
          <a:p>
            <a:pPr>
              <a:buFont typeface="Wingdings" panose="05000000000000000000" pitchFamily="2" charset="2"/>
              <a:buChar char="§"/>
            </a:pPr>
            <a:r>
              <a:rPr lang="da-DK" b="1" dirty="0"/>
              <a:t>Efterskolen styrker unges sociale relationer og tillid til andre (</a:t>
            </a:r>
            <a:r>
              <a:rPr lang="da-DK" b="1" dirty="0" err="1"/>
              <a:t>Epinion</a:t>
            </a:r>
            <a:r>
              <a:rPr lang="da-DK" b="1" dirty="0"/>
              <a:t>, 2025)</a:t>
            </a:r>
          </a:p>
          <a:p>
            <a:pPr>
              <a:buFont typeface="Wingdings" panose="05000000000000000000" pitchFamily="2" charset="2"/>
              <a:buChar char="§"/>
            </a:pPr>
            <a:r>
              <a:rPr lang="da-DK" b="1" dirty="0"/>
              <a:t>Et efterskoleophold kan ses som en helhedsorienteret forebyggende indsats</a:t>
            </a:r>
          </a:p>
          <a:p>
            <a:pPr>
              <a:buFont typeface="Wingdings" panose="05000000000000000000" pitchFamily="2" charset="2"/>
              <a:buChar char="§"/>
            </a:pPr>
            <a:r>
              <a:rPr lang="da-DK" b="1" dirty="0"/>
              <a:t>Et efterskoleophold har stort integrationspotentiale</a:t>
            </a:r>
          </a:p>
        </p:txBody>
      </p:sp>
      <p:pic>
        <p:nvPicPr>
          <p:cNvPr id="2050" name="Picture 2" descr="Efterskoleophold mindsker frafald på ungdomsuddannelser">
            <a:extLst>
              <a:ext uri="{FF2B5EF4-FFF2-40B4-BE49-F238E27FC236}">
                <a16:creationId xmlns:a16="http://schemas.microsoft.com/office/drawing/2014/main" id="{CD7F80B3-AA23-4A3B-1A4F-B6044565C7E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42992" y="1374023"/>
            <a:ext cx="4308048" cy="2423277"/>
          </a:xfrm>
          <a:prstGeom prst="rect">
            <a:avLst/>
          </a:prstGeom>
          <a:solidFill>
            <a:srgbClr val="FFFFFF"/>
          </a:solidFill>
        </p:spPr>
      </p:pic>
      <p:pic>
        <p:nvPicPr>
          <p:cNvPr id="2052" name="Picture 4" descr="Derfor er efterskolen uundværlig for unge">
            <a:extLst>
              <a:ext uri="{FF2B5EF4-FFF2-40B4-BE49-F238E27FC236}">
                <a16:creationId xmlns:a16="http://schemas.microsoft.com/office/drawing/2014/main" id="{2CD1B665-8DB8-1468-31DD-5FEDF3D80B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3758" y="3914022"/>
            <a:ext cx="4327281" cy="2423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34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11002-C44A-B1E6-BAA0-BA26E149F3D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82C9C6B-130E-0753-C70A-A8AB2237E22E}"/>
              </a:ext>
            </a:extLst>
          </p:cNvPr>
          <p:cNvSpPr>
            <a:spLocks noGrp="1"/>
          </p:cNvSpPr>
          <p:nvPr>
            <p:ph type="title"/>
          </p:nvPr>
        </p:nvSpPr>
        <p:spPr>
          <a:xfrm>
            <a:off x="546100" y="180042"/>
            <a:ext cx="7815262" cy="862927"/>
          </a:xfrm>
        </p:spPr>
        <p:txBody>
          <a:bodyPr/>
          <a:lstStyle/>
          <a:p>
            <a:r>
              <a:rPr lang="da-DK" sz="4400" b="1" dirty="0">
                <a:latin typeface="Italian Plate No2 Expanded" panose="020B0505000000020004" pitchFamily="34" charset="0"/>
                <a:hlinkClick r:id="rId3"/>
              </a:rPr>
              <a:t>Stipendie- og legatmuligheder</a:t>
            </a:r>
            <a:endParaRPr lang="da-DK" sz="4400" b="1" dirty="0">
              <a:latin typeface="Italian Plate No2 Expanded" panose="020B0505000000020004" pitchFamily="34" charset="0"/>
            </a:endParaRPr>
          </a:p>
        </p:txBody>
      </p:sp>
      <p:graphicFrame>
        <p:nvGraphicFramePr>
          <p:cNvPr id="5" name="Pladsholder til indhold 4">
            <a:extLst>
              <a:ext uri="{FF2B5EF4-FFF2-40B4-BE49-F238E27FC236}">
                <a16:creationId xmlns:a16="http://schemas.microsoft.com/office/drawing/2014/main" id="{F8FE40C2-9F56-D4C7-A886-E05677AEACC7}"/>
              </a:ext>
            </a:extLst>
          </p:cNvPr>
          <p:cNvGraphicFramePr>
            <a:graphicFrameLocks noGrp="1"/>
          </p:cNvGraphicFramePr>
          <p:nvPr>
            <p:ph idx="1"/>
            <p:extLst>
              <p:ext uri="{D42A27DB-BD31-4B8C-83A1-F6EECF244321}">
                <p14:modId xmlns:p14="http://schemas.microsoft.com/office/powerpoint/2010/main" val="3669009040"/>
              </p:ext>
            </p:extLst>
          </p:nvPr>
        </p:nvGraphicFramePr>
        <p:xfrm>
          <a:off x="546100" y="989013"/>
          <a:ext cx="10972800" cy="2392680"/>
        </p:xfrm>
        <a:graphic>
          <a:graphicData uri="http://schemas.openxmlformats.org/drawingml/2006/table">
            <a:tbl>
              <a:tblPr firstRow="1" bandRow="1">
                <a:tableStyleId>{5C22544A-7EE6-4342-B048-85BDC9FD1C3A}</a:tableStyleId>
              </a:tblPr>
              <a:tblGrid>
                <a:gridCol w="3987800">
                  <a:extLst>
                    <a:ext uri="{9D8B030D-6E8A-4147-A177-3AD203B41FA5}">
                      <a16:colId xmlns:a16="http://schemas.microsoft.com/office/drawing/2014/main" val="2840131625"/>
                    </a:ext>
                  </a:extLst>
                </a:gridCol>
                <a:gridCol w="1955800">
                  <a:extLst>
                    <a:ext uri="{9D8B030D-6E8A-4147-A177-3AD203B41FA5}">
                      <a16:colId xmlns:a16="http://schemas.microsoft.com/office/drawing/2014/main" val="1595968661"/>
                    </a:ext>
                  </a:extLst>
                </a:gridCol>
                <a:gridCol w="5029200">
                  <a:extLst>
                    <a:ext uri="{9D8B030D-6E8A-4147-A177-3AD203B41FA5}">
                      <a16:colId xmlns:a16="http://schemas.microsoft.com/office/drawing/2014/main" val="3772529632"/>
                    </a:ext>
                  </a:extLst>
                </a:gridCol>
              </a:tblGrid>
              <a:tr h="370840">
                <a:tc>
                  <a:txBody>
                    <a:bodyPr/>
                    <a:lstStyle/>
                    <a:p>
                      <a:r>
                        <a:rPr lang="da-DK" dirty="0"/>
                        <a:t>Navn på stipendie (legat)</a:t>
                      </a:r>
                    </a:p>
                  </a:txBody>
                  <a:tcPr/>
                </a:tc>
                <a:tc>
                  <a:txBody>
                    <a:bodyPr/>
                    <a:lstStyle/>
                    <a:p>
                      <a:r>
                        <a:rPr lang="da-DK" dirty="0"/>
                        <a:t>Beløb</a:t>
                      </a:r>
                    </a:p>
                  </a:txBody>
                  <a:tcPr/>
                </a:tc>
                <a:tc>
                  <a:txBody>
                    <a:bodyPr/>
                    <a:lstStyle/>
                    <a:p>
                      <a:r>
                        <a:rPr lang="da-DK" dirty="0"/>
                        <a:t>Kriterier</a:t>
                      </a:r>
                    </a:p>
                  </a:txBody>
                  <a:tcPr/>
                </a:tc>
                <a:extLst>
                  <a:ext uri="{0D108BD9-81ED-4DB2-BD59-A6C34878D82A}">
                    <a16:rowId xmlns:a16="http://schemas.microsoft.com/office/drawing/2014/main" val="714070689"/>
                  </a:ext>
                </a:extLst>
              </a:tr>
              <a:tr h="370840">
                <a:tc>
                  <a:txBody>
                    <a:bodyPr/>
                    <a:lstStyle/>
                    <a:p>
                      <a:r>
                        <a:rPr lang="da-DK" dirty="0"/>
                        <a:t>En håndsrækning v. Egmont Fonden (37)</a:t>
                      </a:r>
                    </a:p>
                  </a:txBody>
                  <a:tcPr/>
                </a:tc>
                <a:tc>
                  <a:txBody>
                    <a:bodyPr/>
                    <a:lstStyle/>
                    <a:p>
                      <a:r>
                        <a:rPr lang="da-DK" dirty="0"/>
                        <a:t>30.000</a:t>
                      </a:r>
                    </a:p>
                  </a:txBody>
                  <a:tcPr/>
                </a:tc>
                <a:tc>
                  <a:txBody>
                    <a:bodyPr/>
                    <a:lstStyle/>
                    <a:p>
                      <a:r>
                        <a:rPr lang="da-DK" dirty="0"/>
                        <a:t>Max 275.000 i husstandsindkomst + dokumenteret social udsathed</a:t>
                      </a:r>
                    </a:p>
                  </a:txBody>
                  <a:tcPr/>
                </a:tc>
                <a:extLst>
                  <a:ext uri="{0D108BD9-81ED-4DB2-BD59-A6C34878D82A}">
                    <a16:rowId xmlns:a16="http://schemas.microsoft.com/office/drawing/2014/main" val="2820133106"/>
                  </a:ext>
                </a:extLst>
              </a:tr>
              <a:tr h="370840">
                <a:tc>
                  <a:txBody>
                    <a:bodyPr/>
                    <a:lstStyle/>
                    <a:p>
                      <a:r>
                        <a:rPr lang="da-DK" dirty="0"/>
                        <a:t>Alm. Brand Foreningen (319)</a:t>
                      </a:r>
                    </a:p>
                  </a:txBody>
                  <a:tcPr/>
                </a:tc>
                <a:tc>
                  <a:txBody>
                    <a:bodyPr/>
                    <a:lstStyle/>
                    <a:p>
                      <a:r>
                        <a:rPr lang="da-DK" dirty="0"/>
                        <a:t>30.000</a:t>
                      </a:r>
                    </a:p>
                  </a:txBody>
                  <a:tcPr/>
                </a:tc>
                <a:tc>
                  <a:txBody>
                    <a:bodyPr/>
                    <a:lstStyle/>
                    <a:p>
                      <a:r>
                        <a:rPr lang="da-DK" dirty="0"/>
                        <a:t>Max 275.000 i husstandsindkomst </a:t>
                      </a:r>
                    </a:p>
                  </a:txBody>
                  <a:tcPr/>
                </a:tc>
                <a:extLst>
                  <a:ext uri="{0D108BD9-81ED-4DB2-BD59-A6C34878D82A}">
                    <a16:rowId xmlns:a16="http://schemas.microsoft.com/office/drawing/2014/main" val="1142359539"/>
                  </a:ext>
                </a:extLst>
              </a:tr>
              <a:tr h="370840">
                <a:tc>
                  <a:txBody>
                    <a:bodyPr/>
                    <a:lstStyle/>
                    <a:p>
                      <a:r>
                        <a:rPr lang="da-DK" dirty="0"/>
                        <a:t>ATTA fonden (15)</a:t>
                      </a:r>
                    </a:p>
                  </a:txBody>
                  <a:tcPr/>
                </a:tc>
                <a:tc>
                  <a:txBody>
                    <a:bodyPr/>
                    <a:lstStyle/>
                    <a:p>
                      <a:r>
                        <a:rPr lang="da-DK" dirty="0"/>
                        <a:t>30.000</a:t>
                      </a:r>
                    </a:p>
                  </a:txBody>
                  <a:tcPr/>
                </a:tc>
                <a:tc>
                  <a:txBody>
                    <a:bodyPr/>
                    <a:lstStyle/>
                    <a:p>
                      <a:r>
                        <a:rPr lang="da-DK" dirty="0"/>
                        <a:t>Max 275.000 i husstandsindkomst  + ordblindetest og optaget på ordblindeefterskole</a:t>
                      </a:r>
                    </a:p>
                  </a:txBody>
                  <a:tcPr/>
                </a:tc>
                <a:extLst>
                  <a:ext uri="{0D108BD9-81ED-4DB2-BD59-A6C34878D82A}">
                    <a16:rowId xmlns:a16="http://schemas.microsoft.com/office/drawing/2014/main" val="3175637064"/>
                  </a:ext>
                </a:extLst>
              </a:tr>
              <a:tr h="370840">
                <a:tc>
                  <a:txBody>
                    <a:bodyPr/>
                    <a:lstStyle/>
                    <a:p>
                      <a:r>
                        <a:rPr lang="da-DK" dirty="0">
                          <a:hlinkClick r:id="rId4"/>
                        </a:rPr>
                        <a:t>Flygtninge- indvandrerstipendier</a:t>
                      </a:r>
                      <a:r>
                        <a:rPr lang="da-DK" dirty="0"/>
                        <a:t> (60)</a:t>
                      </a:r>
                    </a:p>
                  </a:txBody>
                  <a:tcPr/>
                </a:tc>
                <a:tc>
                  <a:txBody>
                    <a:bodyPr/>
                    <a:lstStyle/>
                    <a:p>
                      <a:r>
                        <a:rPr lang="da-DK" dirty="0"/>
                        <a:t>33.600</a:t>
                      </a:r>
                    </a:p>
                  </a:txBody>
                  <a:tcPr/>
                </a:tc>
                <a:tc>
                  <a:txBody>
                    <a:bodyPr/>
                    <a:lstStyle/>
                    <a:p>
                      <a:r>
                        <a:rPr lang="da-DK" dirty="0"/>
                        <a:t>Max. 385.000 i husstandsindkomst</a:t>
                      </a:r>
                    </a:p>
                  </a:txBody>
                  <a:tcPr/>
                </a:tc>
                <a:extLst>
                  <a:ext uri="{0D108BD9-81ED-4DB2-BD59-A6C34878D82A}">
                    <a16:rowId xmlns:a16="http://schemas.microsoft.com/office/drawing/2014/main" val="2061841110"/>
                  </a:ext>
                </a:extLst>
              </a:tr>
            </a:tbl>
          </a:graphicData>
        </a:graphic>
      </p:graphicFrame>
      <p:sp>
        <p:nvSpPr>
          <p:cNvPr id="6" name="Tekstfelt 5">
            <a:extLst>
              <a:ext uri="{FF2B5EF4-FFF2-40B4-BE49-F238E27FC236}">
                <a16:creationId xmlns:a16="http://schemas.microsoft.com/office/drawing/2014/main" id="{52070D0A-6274-B6EA-922C-E80BB06F8144}"/>
              </a:ext>
            </a:extLst>
          </p:cNvPr>
          <p:cNvSpPr txBox="1"/>
          <p:nvPr/>
        </p:nvSpPr>
        <p:spPr>
          <a:xfrm>
            <a:off x="546100" y="3581400"/>
            <a:ext cx="11142662" cy="3323987"/>
          </a:xfrm>
          <a:prstGeom prst="rect">
            <a:avLst/>
          </a:prstGeom>
          <a:noFill/>
        </p:spPr>
        <p:txBody>
          <a:bodyPr wrap="square" lIns="0" tIns="0" rIns="0" bIns="0" rtlCol="0">
            <a:spAutoFit/>
          </a:bodyPr>
          <a:lstStyle/>
          <a:p>
            <a:pPr algn="l">
              <a:lnSpc>
                <a:spcPct val="90000"/>
              </a:lnSpc>
              <a:spcBef>
                <a:spcPts val="0"/>
              </a:spcBef>
            </a:pPr>
            <a:r>
              <a:rPr lang="da-DK" sz="2400" dirty="0">
                <a:solidFill>
                  <a:schemeClr val="accent1"/>
                </a:solidFill>
              </a:rPr>
              <a:t>Statsstøtte: Pris for et efterskoleophold + beregner findes </a:t>
            </a:r>
            <a:r>
              <a:rPr lang="da-DK" sz="2400" dirty="0">
                <a:solidFill>
                  <a:schemeClr val="accent1"/>
                </a:solidFill>
                <a:hlinkClick r:id="rId5"/>
              </a:rPr>
              <a:t>HER</a:t>
            </a:r>
            <a:r>
              <a:rPr lang="da-DK" sz="2400" dirty="0">
                <a:solidFill>
                  <a:schemeClr val="accent1"/>
                </a:solidFill>
              </a:rPr>
              <a:t> </a:t>
            </a:r>
          </a:p>
          <a:p>
            <a:pPr algn="l">
              <a:lnSpc>
                <a:spcPct val="90000"/>
              </a:lnSpc>
              <a:spcBef>
                <a:spcPts val="0"/>
              </a:spcBef>
            </a:pPr>
            <a:endParaRPr lang="da-DK" sz="2400" dirty="0">
              <a:solidFill>
                <a:schemeClr val="accent1"/>
              </a:solidFill>
            </a:endParaRPr>
          </a:p>
          <a:p>
            <a:pPr algn="l">
              <a:lnSpc>
                <a:spcPct val="90000"/>
              </a:lnSpc>
              <a:spcBef>
                <a:spcPts val="0"/>
              </a:spcBef>
            </a:pPr>
            <a:r>
              <a:rPr lang="da-DK" sz="2400" dirty="0">
                <a:solidFill>
                  <a:schemeClr val="accent1"/>
                </a:solidFill>
              </a:rPr>
              <a:t>Derudover har hver efterskole mulighed for at give lokal efterskolestøtte (find mere info via ovenstående link).</a:t>
            </a:r>
          </a:p>
          <a:p>
            <a:pPr algn="l">
              <a:lnSpc>
                <a:spcPct val="90000"/>
              </a:lnSpc>
              <a:spcBef>
                <a:spcPts val="0"/>
              </a:spcBef>
            </a:pPr>
            <a:endParaRPr lang="da-DK" sz="2400" dirty="0">
              <a:solidFill>
                <a:schemeClr val="accent1"/>
              </a:solidFill>
            </a:endParaRPr>
          </a:p>
          <a:p>
            <a:pPr>
              <a:lnSpc>
                <a:spcPct val="90000"/>
              </a:lnSpc>
            </a:pPr>
            <a:r>
              <a:rPr lang="da-DK" sz="2400" dirty="0">
                <a:solidFill>
                  <a:schemeClr val="accent1"/>
                </a:solidFill>
              </a:rPr>
              <a:t>Man kan højst få ét stipendie/legat + statsstøtte + evt. lokal efterskolestøtte =&gt; prisen for et efterskoleår kan komme ret langt ned.</a:t>
            </a:r>
          </a:p>
          <a:p>
            <a:pPr>
              <a:lnSpc>
                <a:spcPct val="90000"/>
              </a:lnSpc>
            </a:pPr>
            <a:endParaRPr lang="da-DK" sz="2400" dirty="0">
              <a:solidFill>
                <a:schemeClr val="accent1"/>
              </a:solidFill>
            </a:endParaRPr>
          </a:p>
          <a:p>
            <a:pPr algn="ctr">
              <a:lnSpc>
                <a:spcPct val="90000"/>
              </a:lnSpc>
            </a:pPr>
            <a:r>
              <a:rPr lang="da-DK" sz="2400" b="1" dirty="0">
                <a:solidFill>
                  <a:srgbClr val="0046BA"/>
                </a:solidFill>
                <a:hlinkClick r:id="rId6">
                  <a:extLst>
                    <a:ext uri="{A12FA001-AC4F-418D-AE19-62706E023703}">
                      <ahyp:hlinkClr xmlns:ahyp="http://schemas.microsoft.com/office/drawing/2018/hyperlinkcolor" val="tx"/>
                    </a:ext>
                  </a:extLst>
                </a:hlinkClick>
              </a:rPr>
              <a:t>Ansøgningsrunde til skoleåret 27/28 starter </a:t>
            </a:r>
            <a:r>
              <a:rPr lang="da-DK" sz="2400" b="1" dirty="0">
                <a:solidFill>
                  <a:srgbClr val="FF0000"/>
                </a:solidFill>
                <a:hlinkClick r:id="rId6">
                  <a:extLst>
                    <a:ext uri="{A12FA001-AC4F-418D-AE19-62706E023703}">
                      <ahyp:hlinkClr xmlns:ahyp="http://schemas.microsoft.com/office/drawing/2018/hyperlinkcolor" val="tx"/>
                    </a:ext>
                  </a:extLst>
                </a:hlinkClick>
              </a:rPr>
              <a:t>1. februar 2027</a:t>
            </a:r>
            <a:endParaRPr lang="da-DK" sz="2400" b="1" dirty="0">
              <a:solidFill>
                <a:srgbClr val="FF0000"/>
              </a:solidFill>
            </a:endParaRPr>
          </a:p>
          <a:p>
            <a:pPr algn="l">
              <a:lnSpc>
                <a:spcPct val="90000"/>
              </a:lnSpc>
              <a:spcBef>
                <a:spcPts val="0"/>
              </a:spcBef>
            </a:pPr>
            <a:endParaRPr lang="da-DK" sz="2400" dirty="0">
              <a:solidFill>
                <a:schemeClr val="accent1"/>
              </a:solidFill>
            </a:endParaRPr>
          </a:p>
        </p:txBody>
      </p:sp>
    </p:spTree>
    <p:extLst>
      <p:ext uri="{BB962C8B-B14F-4D97-AF65-F5344CB8AC3E}">
        <p14:creationId xmlns:p14="http://schemas.microsoft.com/office/powerpoint/2010/main" val="2998962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89675-573E-6C17-B0FC-5E58DB8B0A6A}"/>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DF3D7F62-5D68-3F31-1BF4-00220EF56399}"/>
              </a:ext>
            </a:extLst>
          </p:cNvPr>
          <p:cNvSpPr>
            <a:spLocks noGrp="1"/>
          </p:cNvSpPr>
          <p:nvPr>
            <p:ph type="title"/>
          </p:nvPr>
        </p:nvSpPr>
        <p:spPr>
          <a:xfrm>
            <a:off x="719138" y="808351"/>
            <a:ext cx="5172075" cy="1296698"/>
          </a:xfrm>
        </p:spPr>
        <p:txBody>
          <a:bodyPr anchor="t">
            <a:noAutofit/>
          </a:bodyPr>
          <a:lstStyle/>
          <a:p>
            <a:r>
              <a:rPr lang="da-DK" sz="4200" dirty="0"/>
              <a:t>EPX reformen og 2030</a:t>
            </a:r>
            <a:br>
              <a:rPr lang="da-DK" sz="4200" dirty="0"/>
            </a:br>
            <a:endParaRPr lang="da-DK" sz="4200" dirty="0"/>
          </a:p>
        </p:txBody>
      </p:sp>
      <p:sp>
        <p:nvSpPr>
          <p:cNvPr id="18" name="Content Placeholder 17">
            <a:extLst>
              <a:ext uri="{FF2B5EF4-FFF2-40B4-BE49-F238E27FC236}">
                <a16:creationId xmlns:a16="http://schemas.microsoft.com/office/drawing/2014/main" id="{5C28EFE5-CB3B-1E20-39B7-7273F6A922D4}"/>
              </a:ext>
            </a:extLst>
          </p:cNvPr>
          <p:cNvSpPr>
            <a:spLocks noGrp="1"/>
          </p:cNvSpPr>
          <p:nvPr>
            <p:ph idx="1"/>
          </p:nvPr>
        </p:nvSpPr>
        <p:spPr>
          <a:xfrm>
            <a:off x="719139" y="1574800"/>
            <a:ext cx="5172075" cy="4267201"/>
          </a:xfrm>
        </p:spPr>
        <p:txBody>
          <a:bodyPr>
            <a:noAutofit/>
          </a:bodyPr>
          <a:lstStyle/>
          <a:p>
            <a:pPr marL="0" indent="0">
              <a:buNone/>
            </a:pPr>
            <a:r>
              <a:rPr lang="da-DK" sz="3200" dirty="0"/>
              <a:t>Fra 2030 kommer der ca. 1.300 nye stipendier om året på 30.000 kr. til familier med en husstandsindkomst på højst 380.000 kr. (2025-niveau). </a:t>
            </a:r>
          </a:p>
          <a:p>
            <a:pPr marL="0" indent="0">
              <a:buNone/>
            </a:pPr>
            <a:r>
              <a:rPr lang="da-DK" sz="3200" dirty="0"/>
              <a:t>Stipendierne kan søges til elever i både 8., 9. og 10. klasse.</a:t>
            </a:r>
            <a:endParaRPr lang="da-DK" sz="3200" b="1" dirty="0"/>
          </a:p>
        </p:txBody>
      </p:sp>
      <p:sp>
        <p:nvSpPr>
          <p:cNvPr id="4" name="Slide Number Placeholder 3">
            <a:extLst>
              <a:ext uri="{FF2B5EF4-FFF2-40B4-BE49-F238E27FC236}">
                <a16:creationId xmlns:a16="http://schemas.microsoft.com/office/drawing/2014/main" id="{91309002-9E2A-0739-5715-D34BDB1DC056}"/>
              </a:ext>
            </a:extLst>
          </p:cNvPr>
          <p:cNvSpPr>
            <a:spLocks noGrp="1"/>
          </p:cNvSpPr>
          <p:nvPr>
            <p:ph type="sldNum" sz="quarter" idx="12"/>
          </p:nvPr>
        </p:nvSpPr>
        <p:spPr>
          <a:xfrm>
            <a:off x="11147275" y="6137275"/>
            <a:ext cx="324000" cy="216000"/>
          </a:xfrm>
        </p:spPr>
        <p:txBody>
          <a:bodyPr anchor="t">
            <a:normAutofit/>
          </a:bodyPr>
          <a:lstStyle/>
          <a:p>
            <a:pPr>
              <a:spcAft>
                <a:spcPts val="600"/>
              </a:spcAft>
            </a:pPr>
            <a:fld id="{24C8C45C-947F-4981-8B3F-4F32E973C901}" type="slidenum">
              <a:rPr lang="da-DK" smtClean="0"/>
              <a:pPr>
                <a:spcAft>
                  <a:spcPts val="600"/>
                </a:spcAft>
              </a:pPr>
              <a:t>5</a:t>
            </a:fld>
            <a:endParaRPr lang="da-DK"/>
          </a:p>
        </p:txBody>
      </p:sp>
      <p:pic>
        <p:nvPicPr>
          <p:cNvPr id="3" name="Billede 2" descr="Unge fra familier med begrænsede økonomiske midler skal have bedre mulighed  for at komme på efterskole eller fri fagskole. Med en ny epx-delaftale  etableres to stipendieordninger, der nedsætter egenbetalingen på  efterskoler og">
            <a:extLst>
              <a:ext uri="{FF2B5EF4-FFF2-40B4-BE49-F238E27FC236}">
                <a16:creationId xmlns:a16="http://schemas.microsoft.com/office/drawing/2014/main" id="{FB716EC5-CE31-D94B-F51D-2C4D2C528124}"/>
              </a:ext>
            </a:extLst>
          </p:cNvPr>
          <p:cNvPicPr>
            <a:picLocks noChangeAspect="1"/>
          </p:cNvPicPr>
          <p:nvPr/>
        </p:nvPicPr>
        <p:blipFill>
          <a:blip r:embed="rId3"/>
          <a:stretch>
            <a:fillRect/>
          </a:stretch>
        </p:blipFill>
        <p:spPr>
          <a:xfrm>
            <a:off x="6197600" y="638967"/>
            <a:ext cx="5580065" cy="5580065"/>
          </a:xfrm>
          <a:prstGeom prst="rect">
            <a:avLst/>
          </a:prstGeom>
          <a:noFill/>
        </p:spPr>
      </p:pic>
    </p:spTree>
    <p:extLst>
      <p:ext uri="{BB962C8B-B14F-4D97-AF65-F5344CB8AC3E}">
        <p14:creationId xmlns:p14="http://schemas.microsoft.com/office/powerpoint/2010/main" val="3906466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8FC4B-CEE6-B64C-CCB6-2FA59E0B892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8F64D5A-3ECD-B013-7627-08F08B8A016C}"/>
              </a:ext>
            </a:extLst>
          </p:cNvPr>
          <p:cNvSpPr>
            <a:spLocks noGrp="1"/>
          </p:cNvSpPr>
          <p:nvPr>
            <p:ph type="title"/>
          </p:nvPr>
        </p:nvSpPr>
        <p:spPr>
          <a:xfrm>
            <a:off x="719138" y="895804"/>
            <a:ext cx="10050462" cy="539296"/>
          </a:xfrm>
        </p:spPr>
        <p:txBody>
          <a:bodyPr anchor="t">
            <a:normAutofit/>
          </a:bodyPr>
          <a:lstStyle/>
          <a:p>
            <a:r>
              <a:rPr lang="da-DK" sz="3600" b="1" dirty="0">
                <a:latin typeface="Italian Plate No2 Expanded" panose="020B0505000000020004" pitchFamily="34" charset="0"/>
                <a:hlinkClick r:id="rId3"/>
              </a:rPr>
              <a:t>Information til tosprogede elever</a:t>
            </a:r>
            <a:endParaRPr lang="da-DK" sz="3600" b="1" dirty="0">
              <a:latin typeface="Italian Plate No2 Expanded" panose="020B0505000000020004" pitchFamily="34" charset="0"/>
            </a:endParaRPr>
          </a:p>
        </p:txBody>
      </p:sp>
      <p:sp>
        <p:nvSpPr>
          <p:cNvPr id="3" name="Pladsholder til indhold 2">
            <a:extLst>
              <a:ext uri="{FF2B5EF4-FFF2-40B4-BE49-F238E27FC236}">
                <a16:creationId xmlns:a16="http://schemas.microsoft.com/office/drawing/2014/main" id="{D089834F-9C4A-88FE-1E17-164082B249EF}"/>
              </a:ext>
            </a:extLst>
          </p:cNvPr>
          <p:cNvSpPr>
            <a:spLocks noGrp="1"/>
          </p:cNvSpPr>
          <p:nvPr>
            <p:ph idx="1"/>
          </p:nvPr>
        </p:nvSpPr>
        <p:spPr>
          <a:xfrm>
            <a:off x="719138" y="1879600"/>
            <a:ext cx="5935662" cy="4406901"/>
          </a:xfrm>
        </p:spPr>
        <p:txBody>
          <a:bodyPr>
            <a:normAutofit/>
          </a:bodyPr>
          <a:lstStyle/>
          <a:p>
            <a:pPr>
              <a:buFont typeface="Wingdings" panose="05000000000000000000" pitchFamily="2" charset="2"/>
              <a:buChar char="§"/>
            </a:pPr>
            <a:r>
              <a:rPr lang="da-DK" dirty="0"/>
              <a:t>På </a:t>
            </a:r>
            <a:r>
              <a:rPr lang="da-DK" dirty="0">
                <a:hlinkClick r:id="rId4"/>
              </a:rPr>
              <a:t>www.efterskolerne.dk</a:t>
            </a:r>
            <a:r>
              <a:rPr lang="da-DK" dirty="0"/>
              <a:t> findes målrettet information på flere sprog til familier og unge med flygtninge- og indvandrerbaggrund inkl. video </a:t>
            </a:r>
          </a:p>
          <a:p>
            <a:pPr lvl="1">
              <a:buFont typeface="Wingdings" panose="05000000000000000000" pitchFamily="2" charset="2"/>
              <a:buChar char="§"/>
            </a:pPr>
            <a:r>
              <a:rPr lang="da-DK" dirty="0">
                <a:hlinkClick r:id="rId3"/>
              </a:rPr>
              <a:t>https://www.efterskolerne.dk/for-elever-og-foraeldre/tosprogede-elever/</a:t>
            </a:r>
            <a:endParaRPr lang="da-DK" dirty="0"/>
          </a:p>
          <a:p>
            <a:pPr>
              <a:buFont typeface="Wingdings" panose="05000000000000000000" pitchFamily="2" charset="2"/>
              <a:buChar char="§"/>
            </a:pPr>
            <a:r>
              <a:rPr lang="da-DK" dirty="0"/>
              <a:t>Til unge med grønlandsk baggrund og sydslesvigske elever findes der også uddybende information på samme hjemmeside.</a:t>
            </a:r>
          </a:p>
          <a:p>
            <a:pPr lvl="1">
              <a:buFont typeface="Wingdings" panose="05000000000000000000" pitchFamily="2" charset="2"/>
              <a:buChar char="§"/>
            </a:pPr>
            <a:endParaRPr lang="da-DK" dirty="0"/>
          </a:p>
        </p:txBody>
      </p:sp>
      <p:pic>
        <p:nvPicPr>
          <p:cNvPr id="6" name="Billede 5">
            <a:hlinkClick r:id="rId5"/>
            <a:extLst>
              <a:ext uri="{FF2B5EF4-FFF2-40B4-BE49-F238E27FC236}">
                <a16:creationId xmlns:a16="http://schemas.microsoft.com/office/drawing/2014/main" id="{897D5B36-0E03-60AF-06CE-C09BF3051265}"/>
              </a:ext>
            </a:extLst>
          </p:cNvPr>
          <p:cNvPicPr>
            <a:picLocks noChangeAspect="1"/>
          </p:cNvPicPr>
          <p:nvPr/>
        </p:nvPicPr>
        <p:blipFill>
          <a:blip r:embed="rId6"/>
          <a:stretch>
            <a:fillRect/>
          </a:stretch>
        </p:blipFill>
        <p:spPr>
          <a:xfrm>
            <a:off x="7721600" y="1288646"/>
            <a:ext cx="4368800" cy="2794403"/>
          </a:xfrm>
          <a:prstGeom prst="rect">
            <a:avLst/>
          </a:prstGeom>
        </p:spPr>
      </p:pic>
      <p:pic>
        <p:nvPicPr>
          <p:cNvPr id="7" name="Billede 6">
            <a:extLst>
              <a:ext uri="{FF2B5EF4-FFF2-40B4-BE49-F238E27FC236}">
                <a16:creationId xmlns:a16="http://schemas.microsoft.com/office/drawing/2014/main" id="{028DA74F-A987-F37F-A5E9-998FE65D9492}"/>
              </a:ext>
            </a:extLst>
          </p:cNvPr>
          <p:cNvPicPr>
            <a:picLocks noChangeAspect="1"/>
          </p:cNvPicPr>
          <p:nvPr/>
        </p:nvPicPr>
        <p:blipFill>
          <a:blip r:embed="rId7"/>
          <a:stretch>
            <a:fillRect/>
          </a:stretch>
        </p:blipFill>
        <p:spPr>
          <a:xfrm>
            <a:off x="7721600" y="4195956"/>
            <a:ext cx="4368800" cy="2404401"/>
          </a:xfrm>
          <a:prstGeom prst="rect">
            <a:avLst/>
          </a:prstGeom>
        </p:spPr>
      </p:pic>
    </p:spTree>
    <p:extLst>
      <p:ext uri="{BB962C8B-B14F-4D97-AF65-F5344CB8AC3E}">
        <p14:creationId xmlns:p14="http://schemas.microsoft.com/office/powerpoint/2010/main" val="580677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FE98F-3FD7-64B1-D166-1F712CB28E5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63FE32-814E-7041-9B19-00B1EF176B88}"/>
              </a:ext>
            </a:extLst>
          </p:cNvPr>
          <p:cNvSpPr>
            <a:spLocks noGrp="1"/>
          </p:cNvSpPr>
          <p:nvPr>
            <p:ph type="title"/>
          </p:nvPr>
        </p:nvSpPr>
        <p:spPr>
          <a:xfrm>
            <a:off x="719138" y="895804"/>
            <a:ext cx="10050462" cy="539296"/>
          </a:xfrm>
        </p:spPr>
        <p:txBody>
          <a:bodyPr anchor="t">
            <a:normAutofit fontScale="90000"/>
          </a:bodyPr>
          <a:lstStyle/>
          <a:p>
            <a:r>
              <a:rPr lang="da-DK" sz="3600" b="1" dirty="0">
                <a:latin typeface="Italian Plate No2 Expanded" panose="020B0505000000020004" pitchFamily="34" charset="0"/>
              </a:rPr>
              <a:t>Hvordan finder jeg en efterskole, der passer til mig?</a:t>
            </a:r>
          </a:p>
        </p:txBody>
      </p:sp>
      <p:sp>
        <p:nvSpPr>
          <p:cNvPr id="3" name="Pladsholder til indhold 2">
            <a:extLst>
              <a:ext uri="{FF2B5EF4-FFF2-40B4-BE49-F238E27FC236}">
                <a16:creationId xmlns:a16="http://schemas.microsoft.com/office/drawing/2014/main" id="{CCAC904D-F504-936D-05C9-87EDF65240A0}"/>
              </a:ext>
            </a:extLst>
          </p:cNvPr>
          <p:cNvSpPr>
            <a:spLocks noGrp="1"/>
          </p:cNvSpPr>
          <p:nvPr>
            <p:ph idx="1"/>
          </p:nvPr>
        </p:nvSpPr>
        <p:spPr>
          <a:xfrm>
            <a:off x="719138" y="1739900"/>
            <a:ext cx="9072562" cy="4635499"/>
          </a:xfrm>
        </p:spPr>
        <p:txBody>
          <a:bodyPr>
            <a:noAutofit/>
          </a:bodyPr>
          <a:lstStyle/>
          <a:p>
            <a:pPr marL="0" indent="0">
              <a:buNone/>
            </a:pPr>
            <a:r>
              <a:rPr lang="da-DK" sz="2800" dirty="0"/>
              <a:t>På </a:t>
            </a:r>
            <a:r>
              <a:rPr lang="da-DK" sz="2800" dirty="0">
                <a:hlinkClick r:id="rId3"/>
              </a:rPr>
              <a:t>www.efterskolerne.dk</a:t>
            </a:r>
            <a:r>
              <a:rPr lang="da-DK" sz="2800" dirty="0"/>
              <a:t> findes søgefunktionen:</a:t>
            </a:r>
          </a:p>
          <a:p>
            <a:pPr>
              <a:buFont typeface="Wingdings" panose="05000000000000000000" pitchFamily="2" charset="2"/>
              <a:buChar char="§"/>
            </a:pPr>
            <a:r>
              <a:rPr lang="da-DK" sz="2800" dirty="0">
                <a:hlinkClick r:id="rId4"/>
              </a:rPr>
              <a:t>Find en efterskole</a:t>
            </a:r>
            <a:endParaRPr lang="da-DK" sz="2800" dirty="0"/>
          </a:p>
          <a:p>
            <a:pPr>
              <a:buFont typeface="Wingdings" panose="05000000000000000000" pitchFamily="2" charset="2"/>
              <a:buChar char="§"/>
            </a:pPr>
            <a:endParaRPr lang="da-DK" sz="2800" dirty="0"/>
          </a:p>
          <a:p>
            <a:pPr>
              <a:buFont typeface="Wingdings" panose="05000000000000000000" pitchFamily="2" charset="2"/>
              <a:buChar char="§"/>
            </a:pPr>
            <a:endParaRPr lang="da-DK" sz="2800" dirty="0"/>
          </a:p>
          <a:p>
            <a:pPr>
              <a:buFont typeface="Wingdings" panose="05000000000000000000" pitchFamily="2" charset="2"/>
              <a:buChar char="§"/>
            </a:pPr>
            <a:r>
              <a:rPr lang="da-DK" sz="2800" dirty="0">
                <a:hlinkClick r:id="rId5"/>
              </a:rPr>
              <a:t>Prisberegner</a:t>
            </a:r>
            <a:endParaRPr lang="da-DK" sz="2800" dirty="0"/>
          </a:p>
          <a:p>
            <a:pPr>
              <a:buFont typeface="Wingdings" panose="05000000000000000000" pitchFamily="2" charset="2"/>
              <a:buChar char="§"/>
            </a:pPr>
            <a:endParaRPr lang="da-DK" sz="2800" dirty="0"/>
          </a:p>
          <a:p>
            <a:pPr>
              <a:buFont typeface="Wingdings" panose="05000000000000000000" pitchFamily="2" charset="2"/>
              <a:buChar char="§"/>
            </a:pPr>
            <a:endParaRPr lang="da-DK" sz="2800" dirty="0"/>
          </a:p>
          <a:p>
            <a:pPr lvl="1">
              <a:buFont typeface="Wingdings" panose="05000000000000000000" pitchFamily="2" charset="2"/>
              <a:buChar char="§"/>
            </a:pPr>
            <a:endParaRPr lang="da-DK" sz="2800" dirty="0"/>
          </a:p>
        </p:txBody>
      </p:sp>
      <p:pic>
        <p:nvPicPr>
          <p:cNvPr id="9" name="Billede 8">
            <a:extLst>
              <a:ext uri="{FF2B5EF4-FFF2-40B4-BE49-F238E27FC236}">
                <a16:creationId xmlns:a16="http://schemas.microsoft.com/office/drawing/2014/main" id="{C0EC7E6E-67B3-02D6-C3DA-946BC3221580}"/>
              </a:ext>
            </a:extLst>
          </p:cNvPr>
          <p:cNvPicPr>
            <a:picLocks noChangeAspect="1"/>
          </p:cNvPicPr>
          <p:nvPr/>
        </p:nvPicPr>
        <p:blipFill>
          <a:blip r:embed="rId6"/>
          <a:stretch>
            <a:fillRect/>
          </a:stretch>
        </p:blipFill>
        <p:spPr>
          <a:xfrm>
            <a:off x="7872388" y="2920999"/>
            <a:ext cx="4116412" cy="3718048"/>
          </a:xfrm>
          <a:prstGeom prst="rect">
            <a:avLst/>
          </a:prstGeom>
        </p:spPr>
      </p:pic>
      <p:pic>
        <p:nvPicPr>
          <p:cNvPr id="11" name="Billede 10">
            <a:extLst>
              <a:ext uri="{FF2B5EF4-FFF2-40B4-BE49-F238E27FC236}">
                <a16:creationId xmlns:a16="http://schemas.microsoft.com/office/drawing/2014/main" id="{3E0AABE4-FB63-86A2-2634-C1583F833C65}"/>
              </a:ext>
            </a:extLst>
          </p:cNvPr>
          <p:cNvPicPr>
            <a:picLocks noChangeAspect="1"/>
          </p:cNvPicPr>
          <p:nvPr/>
        </p:nvPicPr>
        <p:blipFill>
          <a:blip r:embed="rId7"/>
          <a:stretch>
            <a:fillRect/>
          </a:stretch>
        </p:blipFill>
        <p:spPr>
          <a:xfrm>
            <a:off x="719138" y="3016249"/>
            <a:ext cx="6865746" cy="825501"/>
          </a:xfrm>
          <a:prstGeom prst="rect">
            <a:avLst/>
          </a:prstGeom>
        </p:spPr>
      </p:pic>
    </p:spTree>
    <p:extLst>
      <p:ext uri="{BB962C8B-B14F-4D97-AF65-F5344CB8AC3E}">
        <p14:creationId xmlns:p14="http://schemas.microsoft.com/office/powerpoint/2010/main" val="1093956566"/>
      </p:ext>
    </p:extLst>
  </p:cSld>
  <p:clrMapOvr>
    <a:masterClrMapping/>
  </p:clrMapOvr>
</p:sld>
</file>

<file path=ppt/theme/theme1.xml><?xml version="1.0" encoding="utf-8"?>
<a:theme xmlns:a="http://schemas.openxmlformats.org/drawingml/2006/main" name="Efterskolerne blå tema 2">
  <a:themeElements>
    <a:clrScheme name="Blå tema 2">
      <a:dk1>
        <a:sysClr val="windowText" lastClr="000000"/>
      </a:dk1>
      <a:lt1>
        <a:sysClr val="window" lastClr="FFFFFF"/>
      </a:lt1>
      <a:dk2>
        <a:srgbClr val="808080"/>
      </a:dk2>
      <a:lt2>
        <a:srgbClr val="BFBFBF"/>
      </a:lt2>
      <a:accent1>
        <a:srgbClr val="0046BA"/>
      </a:accent1>
      <a:accent2>
        <a:srgbClr val="00234B"/>
      </a:accent2>
      <a:accent3>
        <a:srgbClr val="F8C5C5"/>
      </a:accent3>
      <a:accent4>
        <a:srgbClr val="FAD4D4"/>
      </a:accent4>
      <a:accent5>
        <a:srgbClr val="FCE2E2"/>
      </a:accent5>
      <a:accent6>
        <a:srgbClr val="FDF1F1"/>
      </a:accent6>
      <a:hlink>
        <a:srgbClr val="0046BA"/>
      </a:hlink>
      <a:folHlink>
        <a:srgbClr val="00234B"/>
      </a:folHlink>
    </a:clrScheme>
    <a:fontScheme name="Efterskoleforeningen">
      <a:majorFont>
        <a:latin typeface="Italian Plate No2 Expanded Extr"/>
        <a:ea typeface=""/>
        <a:cs typeface=""/>
      </a:majorFont>
      <a:minorFont>
        <a:latin typeface="Italian Plate No2 Expanded Ligh"/>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lnSpc>
            <a:spcPct val="90000"/>
          </a:lnSpc>
          <a:spcAft>
            <a:spcPts val="1800"/>
          </a:spcAft>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90000"/>
          </a:lnSpc>
          <a:spcBef>
            <a:spcPts val="0"/>
          </a:spcBef>
          <a:defRPr sz="2400" dirty="0" err="1" smtClean="0">
            <a:solidFill>
              <a:schemeClr val="accent1"/>
            </a:solidFill>
          </a:defRPr>
        </a:defPPr>
      </a:lstStyle>
    </a:txDef>
  </a:objectDefaults>
  <a:extraClrSchemeLst/>
  <a:extLst>
    <a:ext uri="{05A4C25C-085E-4340-85A3-A5531E510DB2}">
      <thm15:themeFamily xmlns:thm15="http://schemas.microsoft.com/office/thememl/2012/main" name="Efterskolerne blå tema 2" id="{4EF7EFA1-C60F-444E-A19D-2358AAE88FBF}" vid="{9EB618E3-B85F-49FA-9FC0-67CB22A652F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205B75C9910514695E4AE353B206B49" ma:contentTypeVersion="15" ma:contentTypeDescription="Opret et nyt dokument." ma:contentTypeScope="" ma:versionID="50133b7aae9b9f5329bb676bef6feae1">
  <xsd:schema xmlns:xsd="http://www.w3.org/2001/XMLSchema" xmlns:xs="http://www.w3.org/2001/XMLSchema" xmlns:p="http://schemas.microsoft.com/office/2006/metadata/properties" xmlns:ns2="90896a59-9862-4717-ae55-bfd7ad87f469" xmlns:ns3="58fe7307-ccde-4247-8902-f8d5faec433c" targetNamespace="http://schemas.microsoft.com/office/2006/metadata/properties" ma:root="true" ma:fieldsID="f79455df409adf92a97dc13687bdc8c8" ns2:_="" ns3:_="">
    <xsd:import namespace="90896a59-9862-4717-ae55-bfd7ad87f469"/>
    <xsd:import namespace="58fe7307-ccde-4247-8902-f8d5faec433c"/>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896a59-9862-4717-ae55-bfd7ad87f4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ledmærker" ma:readOnly="false" ma:fieldId="{5cf76f15-5ced-4ddc-b409-7134ff3c332f}" ma:taxonomyMulti="true" ma:sspId="28374933-3040-4221-b61f-ebb7a0294a2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fe7307-ccde-4247-8902-f8d5faec433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d668e63-145f-44f4-99c6-ff0152c953d2}" ma:internalName="TaxCatchAll" ma:showField="CatchAllData" ma:web="58fe7307-ccde-4247-8902-f8d5faec433c">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0896a59-9862-4717-ae55-bfd7ad87f469">
      <Terms xmlns="http://schemas.microsoft.com/office/infopath/2007/PartnerControls"/>
    </lcf76f155ced4ddcb4097134ff3c332f>
    <TaxCatchAll xmlns="58fe7307-ccde-4247-8902-f8d5faec433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24F626-63CE-4972-A407-C9B4B8094371}">
  <ds:schemaRefs>
    <ds:schemaRef ds:uri="58fe7307-ccde-4247-8902-f8d5faec433c"/>
    <ds:schemaRef ds:uri="90896a59-9862-4717-ae55-bfd7ad87f4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2A5FB24-EB2A-4E1C-B6D3-B65A9C9A2CC3}">
  <ds:schemaRefs>
    <ds:schemaRef ds:uri="http://purl.org/dc/terms/"/>
    <ds:schemaRef ds:uri="http://schemas.microsoft.com/office/2006/documentManagement/types"/>
    <ds:schemaRef ds:uri="http://purl.org/dc/dcmitype/"/>
    <ds:schemaRef ds:uri="http://schemas.microsoft.com/office/2006/metadata/properties"/>
    <ds:schemaRef ds:uri="http://purl.org/dc/elements/1.1/"/>
    <ds:schemaRef ds:uri="90896a59-9862-4717-ae55-bfd7ad87f469"/>
    <ds:schemaRef ds:uri="http://schemas.openxmlformats.org/package/2006/metadata/core-properties"/>
    <ds:schemaRef ds:uri="58fe7307-ccde-4247-8902-f8d5faec433c"/>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3E26756C-E260-4FE5-A82C-E45C16911F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Efterskolerne blå tema 2</Template>
  <TotalTime>1863</TotalTime>
  <Words>795</Words>
  <Application>Microsoft Office PowerPoint</Application>
  <PresentationFormat>Widescreen</PresentationFormat>
  <Paragraphs>74</Paragraphs>
  <Slides>7</Slides>
  <Notes>7</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7</vt:i4>
      </vt:variant>
    </vt:vector>
  </HeadingPairs>
  <TitlesOfParts>
    <vt:vector size="15" baseType="lpstr">
      <vt:lpstr>Aptos</vt:lpstr>
      <vt:lpstr>Arial</vt:lpstr>
      <vt:lpstr>Italian Plate No2 Expanded</vt:lpstr>
      <vt:lpstr>Italian Plate No2 Expanded ExBd</vt:lpstr>
      <vt:lpstr>Italian Plate No2 Expanded Extr</vt:lpstr>
      <vt:lpstr>Italian Plate No2 Expanded Ligh</vt:lpstr>
      <vt:lpstr>Wingdings</vt:lpstr>
      <vt:lpstr>Efterskolerne blå tema 2</vt:lpstr>
      <vt:lpstr>En efterskolevej til alle</vt:lpstr>
      <vt:lpstr>En efterskolevej til alle</vt:lpstr>
      <vt:lpstr>Værdien af et (eller flere) efterskoleår</vt:lpstr>
      <vt:lpstr>Stipendie- og legatmuligheder</vt:lpstr>
      <vt:lpstr>EPX reformen og 2030 </vt:lpstr>
      <vt:lpstr>Information til tosprogede elever</vt:lpstr>
      <vt:lpstr>Hvordan finder jeg en efterskole, der passer til mig?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Dawn Fastholm</dc:creator>
  <cp:lastModifiedBy>Lene Bruun</cp:lastModifiedBy>
  <cp:revision>131</cp:revision>
  <cp:lastPrinted>2025-04-02T09:51:56Z</cp:lastPrinted>
  <dcterms:created xsi:type="dcterms:W3CDTF">2022-10-05T12:57:35Z</dcterms:created>
  <dcterms:modified xsi:type="dcterms:W3CDTF">2026-10-15T09:14:49Z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0x010100D205B75C9910514695E4AE353B206B49</vt:lpwstr>
  </property>
  <property fmtid="{D5CDD505-2E9C-101B-9397-08002B2CF9AE}" pid="3" name="MediaServiceImageTags">
    <vt:lpwstr/>
  </property>
</Properties>
</file>