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7" r:id="rId2"/>
    <p:sldId id="268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76" r:id="rId11"/>
  </p:sldIdLst>
  <p:sldSz cx="12192000" cy="6858000"/>
  <p:notesSz cx="6858000" cy="9144000"/>
  <p:defaultTextStyle>
    <a:defPPr>
      <a:defRPr lang="da-G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58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A7B1BD-C313-D2D6-185C-0887DCA6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  <a:endParaRPr lang="da-GL"/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36535473-584C-86A5-5ABA-D0F5C471C4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da-GL"/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D76E269E-09AE-2DD9-F1B1-2EDBF51850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8A805-3C4C-F140-910A-4B4C87309A89}" type="datetimeFigureOut">
              <a:rPr lang="da-GL" smtClean="0"/>
              <a:t>06/30/2026</a:t>
            </a:fld>
            <a:endParaRPr lang="da-GL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F3F0A720-860A-771C-4B24-1757704B4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GL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493604B5-A4A5-914D-53FC-537994BC0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1C683-0E97-E74D-8648-6FBD881640D5}" type="slidenum">
              <a:rPr lang="da-GL" smtClean="0"/>
              <a:t>‹nr.›</a:t>
            </a:fld>
            <a:endParaRPr lang="da-GL"/>
          </a:p>
        </p:txBody>
      </p:sp>
    </p:spTree>
    <p:extLst>
      <p:ext uri="{BB962C8B-B14F-4D97-AF65-F5344CB8AC3E}">
        <p14:creationId xmlns:p14="http://schemas.microsoft.com/office/powerpoint/2010/main" val="548236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C22232-9FCE-3243-D450-1EDB8E0C8A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da-GL"/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C1EDEC4B-2279-3257-A805-A25A8AF678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da-GL"/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EEF56085-24AA-C210-F8C5-410CC73397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8A805-3C4C-F140-910A-4B4C87309A89}" type="datetimeFigureOut">
              <a:rPr lang="da-GL" smtClean="0"/>
              <a:t>06/30/2026</a:t>
            </a:fld>
            <a:endParaRPr lang="da-GL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01D156EA-D938-D065-69B7-12BF61F41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GL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C924FCD0-AF01-1804-0A59-6E1992A9C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1C683-0E97-E74D-8648-6FBD881640D5}" type="slidenum">
              <a:rPr lang="da-GL" smtClean="0"/>
              <a:t>‹nr.›</a:t>
            </a:fld>
            <a:endParaRPr lang="da-GL"/>
          </a:p>
        </p:txBody>
      </p:sp>
    </p:spTree>
    <p:extLst>
      <p:ext uri="{BB962C8B-B14F-4D97-AF65-F5344CB8AC3E}">
        <p14:creationId xmlns:p14="http://schemas.microsoft.com/office/powerpoint/2010/main" val="3364262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>
            <a:extLst>
              <a:ext uri="{FF2B5EF4-FFF2-40B4-BE49-F238E27FC236}">
                <a16:creationId xmlns:a16="http://schemas.microsoft.com/office/drawing/2014/main" id="{AAD040AE-8B07-F0CA-8FF4-314B69E7F1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  <a:endParaRPr lang="da-GL"/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4624E70A-F066-00CD-6C88-C605BBEE01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da-GL"/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51ABFDEE-4F9B-7430-0D26-F274D577DB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8A805-3C4C-F140-910A-4B4C87309A89}" type="datetimeFigureOut">
              <a:rPr lang="da-GL" smtClean="0"/>
              <a:t>06/30/2026</a:t>
            </a:fld>
            <a:endParaRPr lang="da-GL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1B66B131-D909-4ECB-B0AE-A0EBF18A6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GL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AB551C04-18C8-AA00-793D-C69E403AF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1C683-0E97-E74D-8648-6FBD881640D5}" type="slidenum">
              <a:rPr lang="da-GL" smtClean="0"/>
              <a:t>‹nr.›</a:t>
            </a:fld>
            <a:endParaRPr lang="da-GL"/>
          </a:p>
        </p:txBody>
      </p:sp>
    </p:spTree>
    <p:extLst>
      <p:ext uri="{BB962C8B-B14F-4D97-AF65-F5344CB8AC3E}">
        <p14:creationId xmlns:p14="http://schemas.microsoft.com/office/powerpoint/2010/main" val="12691607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2C07C77-523F-F0A7-014C-EDB1BFF7E5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da-GL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CCC61E54-3782-0B57-38D5-384425435D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da-GL"/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F8B8AA6C-1821-6513-E40D-5BE55491E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8A805-3C4C-F140-910A-4B4C87309A89}" type="datetimeFigureOut">
              <a:rPr lang="da-GL" smtClean="0"/>
              <a:t>06/30/2026</a:t>
            </a:fld>
            <a:endParaRPr lang="da-GL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B6ADD694-8CBB-F12A-D831-DD475A114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GL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13C273F9-783D-27B1-9DE4-0B97B3779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1C683-0E97-E74D-8648-6FBD881640D5}" type="slidenum">
              <a:rPr lang="da-GL" smtClean="0"/>
              <a:t>‹nr.›</a:t>
            </a:fld>
            <a:endParaRPr lang="da-GL"/>
          </a:p>
        </p:txBody>
      </p:sp>
    </p:spTree>
    <p:extLst>
      <p:ext uri="{BB962C8B-B14F-4D97-AF65-F5344CB8AC3E}">
        <p14:creationId xmlns:p14="http://schemas.microsoft.com/office/powerpoint/2010/main" val="4106788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B2929F-0F8A-C96F-ADE3-B90F730CEC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  <a:endParaRPr lang="da-GL"/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F8EB5C39-2B0A-CA14-6B05-A217D7E66F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4B160E58-F8D0-56FE-5ECF-9E79FD0F49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8A805-3C4C-F140-910A-4B4C87309A89}" type="datetimeFigureOut">
              <a:rPr lang="da-GL" smtClean="0"/>
              <a:t>06/30/2026</a:t>
            </a:fld>
            <a:endParaRPr lang="da-GL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42D6CF5A-7E18-D4E3-8E52-85920624D2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GL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A67A9AE4-2F16-67BE-143C-20F0E7FDD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1C683-0E97-E74D-8648-6FBD881640D5}" type="slidenum">
              <a:rPr lang="da-GL" smtClean="0"/>
              <a:t>‹nr.›</a:t>
            </a:fld>
            <a:endParaRPr lang="da-GL"/>
          </a:p>
        </p:txBody>
      </p:sp>
    </p:spTree>
    <p:extLst>
      <p:ext uri="{BB962C8B-B14F-4D97-AF65-F5344CB8AC3E}">
        <p14:creationId xmlns:p14="http://schemas.microsoft.com/office/powerpoint/2010/main" val="38592377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4A83BE-976E-612A-C694-3EA7F67CCC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da-GL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2FC890F3-CC78-EA16-7096-5891150D3C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da-GL"/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F2A3D298-C31E-F3DC-AE7B-AA09A1E1C5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da-GL"/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2C2FEBAB-4921-9BA1-28E0-986F6A443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8A805-3C4C-F140-910A-4B4C87309A89}" type="datetimeFigureOut">
              <a:rPr lang="da-GL" smtClean="0"/>
              <a:t>06/30/2026</a:t>
            </a:fld>
            <a:endParaRPr lang="da-GL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AF8C27B3-BD17-38CC-D979-76CE0B3598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GL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85C4F308-42F7-AEA8-ED50-B20739A95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1C683-0E97-E74D-8648-6FBD881640D5}" type="slidenum">
              <a:rPr lang="da-GL" smtClean="0"/>
              <a:t>‹nr.›</a:t>
            </a:fld>
            <a:endParaRPr lang="da-GL"/>
          </a:p>
        </p:txBody>
      </p:sp>
    </p:spTree>
    <p:extLst>
      <p:ext uri="{BB962C8B-B14F-4D97-AF65-F5344CB8AC3E}">
        <p14:creationId xmlns:p14="http://schemas.microsoft.com/office/powerpoint/2010/main" val="4117435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8C27270-33FB-61FA-56C1-37E3AE33B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da-GL"/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61BAA58F-9822-381E-47DC-F66491B1C7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6E162AED-9B50-474C-0B0A-EF5FF3E9F5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da-GL"/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8E09F30D-A06C-5FFD-1DE6-EDDC63FDF6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296756D9-1547-B724-75BA-3B9CB2AE1E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da-GL"/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4665BE34-7F33-5EB3-7E82-E599EC01C5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8A805-3C4C-F140-910A-4B4C87309A89}" type="datetimeFigureOut">
              <a:rPr lang="da-GL" smtClean="0"/>
              <a:t>06/30/2026</a:t>
            </a:fld>
            <a:endParaRPr lang="da-GL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407C8CC4-C6E2-1ECD-AE0B-9C6537F07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GL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14B9BD8F-DD09-C55C-89E8-D54D6074FD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1C683-0E97-E74D-8648-6FBD881640D5}" type="slidenum">
              <a:rPr lang="da-GL" smtClean="0"/>
              <a:t>‹nr.›</a:t>
            </a:fld>
            <a:endParaRPr lang="da-GL"/>
          </a:p>
        </p:txBody>
      </p:sp>
    </p:spTree>
    <p:extLst>
      <p:ext uri="{BB962C8B-B14F-4D97-AF65-F5344CB8AC3E}">
        <p14:creationId xmlns:p14="http://schemas.microsoft.com/office/powerpoint/2010/main" val="4437722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B62BC1-558B-200E-229A-BF530A8BBD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da-GL"/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D2C649E1-EC8E-AA16-18DE-D674D9ECD1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8A805-3C4C-F140-910A-4B4C87309A89}" type="datetimeFigureOut">
              <a:rPr lang="da-GL" smtClean="0"/>
              <a:t>06/30/2026</a:t>
            </a:fld>
            <a:endParaRPr lang="da-GL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E059FB53-FEAA-F9BF-7A18-02DD37CC6E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GL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9B2BDBF6-F8E7-5D2B-B986-951761F5B7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1C683-0E97-E74D-8648-6FBD881640D5}" type="slidenum">
              <a:rPr lang="da-GL" smtClean="0"/>
              <a:t>‹nr.›</a:t>
            </a:fld>
            <a:endParaRPr lang="da-GL"/>
          </a:p>
        </p:txBody>
      </p:sp>
    </p:spTree>
    <p:extLst>
      <p:ext uri="{BB962C8B-B14F-4D97-AF65-F5344CB8AC3E}">
        <p14:creationId xmlns:p14="http://schemas.microsoft.com/office/powerpoint/2010/main" val="3218870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EAAEC0C3-1E14-4C28-1ADA-6B19D992EC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8A805-3C4C-F140-910A-4B4C87309A89}" type="datetimeFigureOut">
              <a:rPr lang="da-GL" smtClean="0"/>
              <a:t>06/30/2026</a:t>
            </a:fld>
            <a:endParaRPr lang="da-GL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3D91A7BD-299F-B0A0-D6D5-DF09C5B4D5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GL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EE601711-B18D-11AB-9A29-7CE17527D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1C683-0E97-E74D-8648-6FBD881640D5}" type="slidenum">
              <a:rPr lang="da-GL" smtClean="0"/>
              <a:t>‹nr.›</a:t>
            </a:fld>
            <a:endParaRPr lang="da-GL"/>
          </a:p>
        </p:txBody>
      </p:sp>
    </p:spTree>
    <p:extLst>
      <p:ext uri="{BB962C8B-B14F-4D97-AF65-F5344CB8AC3E}">
        <p14:creationId xmlns:p14="http://schemas.microsoft.com/office/powerpoint/2010/main" val="1486837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8C3A0A7-2246-BA50-4B87-13F5841864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da-GL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B6EED603-D5FA-4C5D-F3B4-A05A6CF811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da-GL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A234DF2B-B402-F9C9-4725-3C1090A7ED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7742A3C3-41FB-9E4C-1F6E-D8D3DB6C7A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8A805-3C4C-F140-910A-4B4C87309A89}" type="datetimeFigureOut">
              <a:rPr lang="da-GL" smtClean="0"/>
              <a:t>06/30/2026</a:t>
            </a:fld>
            <a:endParaRPr lang="da-GL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54EF8B7E-6FF1-5C44-D239-94A368905F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GL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B7A784DE-7B25-0CE5-C3A3-46D2B0B248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1C683-0E97-E74D-8648-6FBD881640D5}" type="slidenum">
              <a:rPr lang="da-GL" smtClean="0"/>
              <a:t>‹nr.›</a:t>
            </a:fld>
            <a:endParaRPr lang="da-GL"/>
          </a:p>
        </p:txBody>
      </p:sp>
    </p:spTree>
    <p:extLst>
      <p:ext uri="{BB962C8B-B14F-4D97-AF65-F5344CB8AC3E}">
        <p14:creationId xmlns:p14="http://schemas.microsoft.com/office/powerpoint/2010/main" val="21795785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B825FB-3CAA-8F33-C4D5-61DA48F34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da-GL"/>
          </a:p>
        </p:txBody>
      </p:sp>
      <p:sp>
        <p:nvSpPr>
          <p:cNvPr id="3" name="Pladsholder til billede 2">
            <a:extLst>
              <a:ext uri="{FF2B5EF4-FFF2-40B4-BE49-F238E27FC236}">
                <a16:creationId xmlns:a16="http://schemas.microsoft.com/office/drawing/2014/main" id="{648A02AB-A284-BDBB-8DC1-75B79A4394A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GL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82CB8FB0-A9CE-C5DC-DBF4-A77EBB3AF9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501B135A-7EE1-445D-290C-D987FE86BB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8A805-3C4C-F140-910A-4B4C87309A89}" type="datetimeFigureOut">
              <a:rPr lang="da-GL" smtClean="0"/>
              <a:t>06/30/2026</a:t>
            </a:fld>
            <a:endParaRPr lang="da-GL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D929955F-0263-FE91-0BF0-EF7902B35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GL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AB7D1508-4239-EA46-1F16-D0E07BE32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1C683-0E97-E74D-8648-6FBD881640D5}" type="slidenum">
              <a:rPr lang="da-GL" smtClean="0"/>
              <a:t>‹nr.›</a:t>
            </a:fld>
            <a:endParaRPr lang="da-GL"/>
          </a:p>
        </p:txBody>
      </p:sp>
    </p:spTree>
    <p:extLst>
      <p:ext uri="{BB962C8B-B14F-4D97-AF65-F5344CB8AC3E}">
        <p14:creationId xmlns:p14="http://schemas.microsoft.com/office/powerpoint/2010/main" val="27764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>
            <a:extLst>
              <a:ext uri="{FF2B5EF4-FFF2-40B4-BE49-F238E27FC236}">
                <a16:creationId xmlns:a16="http://schemas.microsoft.com/office/drawing/2014/main" id="{15780868-112E-511A-CB92-64662A3455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  <a:endParaRPr lang="da-GL"/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65BAF6BA-5DE5-6852-EF7D-9F4BC14538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da-GL"/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BF003818-B819-D716-3175-7DB07635A3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108A805-3C4C-F140-910A-4B4C87309A89}" type="datetimeFigureOut">
              <a:rPr lang="da-GL" smtClean="0"/>
              <a:t>06/30/2026</a:t>
            </a:fld>
            <a:endParaRPr lang="da-GL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5452DEFF-D6C2-FAD0-D8FC-B6B0D17A3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a-GL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A3735CBB-6A06-3A44-0674-C31BCB7515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911C683-0E97-E74D-8648-6FBD881640D5}" type="slidenum">
              <a:rPr lang="da-GL" smtClean="0"/>
              <a:t>‹nr.›</a:t>
            </a:fld>
            <a:endParaRPr lang="da-GL"/>
          </a:p>
        </p:txBody>
      </p:sp>
    </p:spTree>
    <p:extLst>
      <p:ext uri="{BB962C8B-B14F-4D97-AF65-F5344CB8AC3E}">
        <p14:creationId xmlns:p14="http://schemas.microsoft.com/office/powerpoint/2010/main" val="735849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G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E9F8E6A0-159F-5C12-732B-3B2377B73E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032" y="0"/>
            <a:ext cx="119179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7898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33F2495D-CD55-631D-D004-C0724A3C8C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032" y="0"/>
            <a:ext cx="119179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517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52098114-FDC3-3A7E-BB60-ED50FAE94D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031" y="0"/>
            <a:ext cx="11948131" cy="6875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5831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359EB867-E015-A0A0-940A-81520CFD14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032" y="0"/>
            <a:ext cx="119179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6527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6F980978-7981-8F2D-4284-45F40F39AB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032" y="0"/>
            <a:ext cx="119179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4231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E0A82338-D261-BF99-36DC-A58499A6BF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032" y="0"/>
            <a:ext cx="119179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9626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71EAF1E0-34E1-8C72-A517-3A9C71BA06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032" y="0"/>
            <a:ext cx="119179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971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58FACF94-61CF-B70F-B2FD-15EDCB534B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032" y="0"/>
            <a:ext cx="119179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6218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174373C9-0E1D-B22E-96CE-E9455B5269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032" y="0"/>
            <a:ext cx="119179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2997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C61F36DA-B3AD-F2F3-BB23-9C34490B18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032" y="0"/>
            <a:ext cx="119179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0337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Widescreen</PresentationFormat>
  <Paragraphs>0</Paragraphs>
  <Slides>10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10</vt:i4>
      </vt:variant>
    </vt:vector>
  </HeadingPairs>
  <TitlesOfParts>
    <vt:vector size="14" baseType="lpstr">
      <vt:lpstr>Aptos</vt:lpstr>
      <vt:lpstr>Aptos Display</vt:lpstr>
      <vt:lpstr>Arial</vt:lpstr>
      <vt:lpstr>Office-tema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Maria Motzfeldt</dc:creator>
  <cp:lastModifiedBy>Jakob Clausager Jensen</cp:lastModifiedBy>
  <cp:revision>5</cp:revision>
  <dcterms:created xsi:type="dcterms:W3CDTF">2026-06-14T21:57:27Z</dcterms:created>
  <dcterms:modified xsi:type="dcterms:W3CDTF">2026-06-30T09:58:18Z</dcterms:modified>
</cp:coreProperties>
</file>