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da-G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A7B1BD-C313-D2D6-185C-0887DCA6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36535473-584C-86A5-5ABA-D0F5C471C4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da-GL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76E269E-09AE-2DD9-F1B1-2EDBF5185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3F0A720-860A-771C-4B24-1757704B4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93604B5-A4A5-914D-53FC-537994BC0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548236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C22232-9FCE-3243-D450-1EDB8E0C8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C1EDEC4B-2279-3257-A805-A25A8AF678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EF56085-24AA-C210-F8C5-410CC7339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1D156EA-D938-D065-69B7-12BF61F41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924FCD0-AF01-1804-0A59-6E1992A9C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3364262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AAD040AE-8B07-F0CA-8FF4-314B69E7F1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4624E70A-F066-00CD-6C88-C605BBEE01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1ABFDEE-4F9B-7430-0D26-F274D577D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B66B131-D909-4ECB-B0AE-A0EBF18A6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B551C04-18C8-AA00-793D-C69E403AF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1269160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C07C77-523F-F0A7-014C-EDB1BFF7E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CC61E54-3782-0B57-38D5-384425435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8B8AA6C-1821-6513-E40D-5BE55491E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6ADD694-8CBB-F12A-D831-DD475A114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3C273F9-783D-27B1-9DE4-0B97B3779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410678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B2929F-0F8A-C96F-ADE3-B90F730CE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F8EB5C39-2B0A-CA14-6B05-A217D7E66F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B160E58-F8D0-56FE-5ECF-9E79FD0F4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2D6CF5A-7E18-D4E3-8E52-85920624D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67A9AE4-2F16-67BE-143C-20F0E7FDD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3859237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4A83BE-976E-612A-C694-3EA7F67CC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FC890F3-CC78-EA16-7096-5891150D3C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F2A3D298-C31E-F3DC-AE7B-AA09A1E1C5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C2FEBAB-4921-9BA1-28E0-986F6A443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AF8C27B3-BD17-38CC-D979-76CE0B359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5C4F308-42F7-AEA8-ED50-B20739A95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4117435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C27270-33FB-61FA-56C1-37E3AE33B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61BAA58F-9822-381E-47DC-F66491B1C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6E162AED-9B50-474C-0B0A-EF5FF3E9F5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8E09F30D-A06C-5FFD-1DE6-EDDC63FDF6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296756D9-1547-B724-75BA-3B9CB2AE1E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4665BE34-7F33-5EB3-7E82-E599EC01C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407C8CC4-C6E2-1ECD-AE0B-9C6537F07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14B9BD8F-DD09-C55C-89E8-D54D6074F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443772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B62BC1-558B-200E-229A-BF530A8BB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D2C649E1-EC8E-AA16-18DE-D674D9ECD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E059FB53-FEAA-F9BF-7A18-02DD37CC6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9B2BDBF6-F8E7-5D2B-B986-951761F5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3218870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EAAEC0C3-1E14-4C28-1ADA-6B19D992E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3D91A7BD-299F-B0A0-D6D5-DF09C5B4D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E601711-B18D-11AB-9A29-7CE17527D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1486837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C3A0A7-2246-BA50-4B87-13F584186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6EED603-D5FA-4C5D-F3B4-A05A6CF81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A234DF2B-B402-F9C9-4725-3C1090A7ED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7742A3C3-41FB-9E4C-1F6E-D8D3DB6C7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4EF8B7E-6FF1-5C44-D239-94A368905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7A784DE-7B25-0CE5-C3A3-46D2B0B24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2179578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B825FB-3CAA-8F33-C4D5-61DA48F34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648A02AB-A284-BDBB-8DC1-75B79A4394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GL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2CB8FB0-A9CE-C5DC-DBF4-A77EBB3AF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01B135A-7EE1-445D-290C-D987FE86B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D929955F-0263-FE91-0BF0-EF7902B35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AB7D1508-4239-EA46-1F16-D0E07BE32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27764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15780868-112E-511A-CB92-64662A34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65BAF6BA-5DE5-6852-EF7D-9F4BC1453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F003818-B819-D716-3175-7DB07635A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452DEFF-D6C2-FAD0-D8FC-B6B0D17A3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a-GL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3735CBB-6A06-3A44-0674-C31BCB751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73584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G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7730695F-9F8A-596C-F733-84278BBBC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130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5EED235E-3590-C098-1D63-40DFD538B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55FC012F-BD06-9CCC-EBCC-74A93FB78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48" y="0"/>
            <a:ext cx="119189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340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7E11E489-B82B-B196-E8CD-230DBBA1D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-1"/>
            <a:ext cx="1191794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372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A3388557-7E75-E871-7060-C368FD229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47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Billede 44">
            <a:extLst>
              <a:ext uri="{FF2B5EF4-FFF2-40B4-BE49-F238E27FC236}">
                <a16:creationId xmlns:a16="http://schemas.microsoft.com/office/drawing/2014/main" id="{02567056-D0FF-6AB2-9CFE-A5B008097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559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536A8AE2-E049-53EB-15BC-74671BA06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266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CDB58692-7D03-31C3-C5B1-D5FA1ADEE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12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E2D2B53C-50BF-C18C-DD30-0A1F8BAA4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1" y="-1"/>
            <a:ext cx="11917939" cy="6858001"/>
          </a:xfrm>
          <a:prstGeom prst="rect">
            <a:avLst/>
          </a:prstGeom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73EC3578-22FD-EE7B-616D-BFAD99E56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48" y="0"/>
            <a:ext cx="119189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924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65986067-9F4E-0342-072B-EF800A3EE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781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B43EE799-ED5E-FEC8-8044-5E87DB9B6A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812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158BDCC4-43C4-3E57-A330-8200AE3BD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4757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Office-tema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 Motzfeldt</dc:creator>
  <cp:lastModifiedBy>Jakob Clausager Jensen</cp:lastModifiedBy>
  <cp:revision>4</cp:revision>
  <dcterms:created xsi:type="dcterms:W3CDTF">2026-06-14T21:57:27Z</dcterms:created>
  <dcterms:modified xsi:type="dcterms:W3CDTF">2026-06-30T09:57:58Z</dcterms:modified>
</cp:coreProperties>
</file>