
<file path=[Content_Types].xml><?xml version="1.0" encoding="utf-8"?>
<Types xmlns="http://schemas.openxmlformats.org/package/2006/content-types">
  <Default Extension="fntdata" ContentType="application/x-fontdata"/>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embedTrueTypeFonts="1">
  <p:sldMasterIdLst>
    <p:sldMasterId id="2147483648" r:id="rId4"/>
  </p:sldMasterIdLst>
  <p:notesMasterIdLst>
    <p:notesMasterId r:id="rId22"/>
  </p:notesMasterIdLst>
  <p:sldIdLst>
    <p:sldId id="257" r:id="rId5"/>
    <p:sldId id="277" r:id="rId6"/>
    <p:sldId id="276" r:id="rId7"/>
    <p:sldId id="272" r:id="rId8"/>
    <p:sldId id="273" r:id="rId9"/>
    <p:sldId id="274" r:id="rId10"/>
    <p:sldId id="275" r:id="rId11"/>
    <p:sldId id="279" r:id="rId12"/>
    <p:sldId id="262" r:id="rId13"/>
    <p:sldId id="267" r:id="rId14"/>
    <p:sldId id="269" r:id="rId15"/>
    <p:sldId id="270" r:id="rId16"/>
    <p:sldId id="271" r:id="rId17"/>
    <p:sldId id="278" r:id="rId18"/>
    <p:sldId id="268" r:id="rId19"/>
    <p:sldId id="260" r:id="rId20"/>
    <p:sldId id="263" r:id="rId21"/>
  </p:sldIdLst>
  <p:sldSz cx="12192000" cy="6858000"/>
  <p:notesSz cx="6858000" cy="9144000"/>
  <p:embeddedFontLst>
    <p:embeddedFont>
      <p:font typeface="Italian Plate No1 Expanded" panose="020B0604020202020204" charset="0"/>
      <p:regular r:id="rId23"/>
      <p:bold r:id="rId24"/>
    </p:embeddedFont>
    <p:embeddedFont>
      <p:font typeface="Italian Plate No1 Expanded Extr" panose="020B0604020202020204" charset="0"/>
      <p:bold r:id="rId25"/>
    </p:embeddedFont>
    <p:embeddedFont>
      <p:font typeface="Italian Plate No2 Expanded" panose="020B0505000000020004" pitchFamily="34" charset="0"/>
      <p:regular r:id="rId26"/>
      <p:bold r:id="rId27"/>
    </p:embeddedFont>
    <p:embeddedFont>
      <p:font typeface="Italian Plate No2 Expanded Extr" panose="020B0905000000020004" pitchFamily="34" charset="0"/>
      <p:bold r:id="rId28"/>
    </p:embeddedFont>
    <p:embeddedFont>
      <p:font typeface="Italian Plate No2 Expanded Medi" panose="020B0605000000020004" pitchFamily="34" charset="0"/>
      <p:regular r:id="rId29"/>
    </p:embeddedFont>
    <p:embeddedFont>
      <p:font typeface="Lucida Sans" panose="020B0602030504020204" pitchFamily="34" charset="0"/>
      <p:regular r:id="rId30"/>
      <p:bold r:id="rId31"/>
      <p:italic r:id="rId32"/>
      <p:boldItalic r:id="rId3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483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8F40435-9CE6-46C7-A886-F9B78A261B20}" v="2" dt="2026-03-27T09:10:08.195"/>
  </p1510:revLst>
</p1510:revInfo>
</file>

<file path=ppt/tableStyles.xml><?xml version="1.0" encoding="utf-8"?>
<a:tblStyleLst xmlns:a="http://schemas.openxmlformats.org/drawingml/2006/main" def="{02AC478A-8283-4909-AE34-E385FD3EC4D1}">
  <a:tblStyle styleId="{02AC478A-8283-4909-AE34-E385FD3EC4D1}" styleName="Efterskolerne">
    <a:wholeTbl>
      <a:tcTxStyle>
        <a:fontRef idx="minor">
          <a:scrgbClr r="0" g="0" b="0"/>
        </a:fontRef>
        <a:schemeClr val="dk1"/>
      </a:tcTxStyle>
      <a:tcStyle>
        <a:tcBdr>
          <a:left>
            <a:ln>
              <a:noFill/>
            </a:ln>
          </a:left>
          <a:right>
            <a:ln>
              <a:noFill/>
            </a:ln>
          </a:right>
          <a:top>
            <a:ln w="6350" cmpd="sng">
              <a:solidFill>
                <a:schemeClr val="accent1"/>
              </a:solidFill>
            </a:ln>
          </a:top>
          <a:bottom>
            <a:ln w="6350" cmpd="sng">
              <a:solidFill>
                <a:schemeClr val="accent1"/>
              </a:solidFill>
            </a:ln>
          </a:bottom>
          <a:insideH>
            <a:ln w="6350" cmpd="sng">
              <a:solidFill>
                <a:schemeClr val="accent1"/>
              </a:solidFill>
            </a:ln>
          </a:insideH>
          <a:insideV>
            <a:ln w="6350" cmpd="sng">
              <a:solidFill>
                <a:schemeClr val="accent1"/>
              </a:solid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84" autoAdjust="0"/>
    <p:restoredTop sz="94694"/>
  </p:normalViewPr>
  <p:slideViewPr>
    <p:cSldViewPr snapToGrid="0" showGuides="1">
      <p:cViewPr varScale="1">
        <p:scale>
          <a:sx n="70" d="100"/>
          <a:sy n="70" d="100"/>
        </p:scale>
        <p:origin x="536"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font" Target="fonts/font4.fntdata"/><Relationship Id="rId39" Type="http://schemas.microsoft.com/office/2015/10/relationships/revisionInfo" Target="revisionInfo.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font" Target="fonts/font3.fntdata"/><Relationship Id="rId33" Type="http://schemas.openxmlformats.org/officeDocument/2006/relationships/font" Target="fonts/font11.fntdata"/><Relationship Id="rId38"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font" Target="fonts/font7.fnt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font" Target="fonts/font2.fntdata"/><Relationship Id="rId32" Type="http://schemas.openxmlformats.org/officeDocument/2006/relationships/font" Target="fonts/font10.fntdata"/><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font" Target="fonts/font1.fntdata"/><Relationship Id="rId28" Type="http://schemas.openxmlformats.org/officeDocument/2006/relationships/font" Target="fonts/font6.fntdata"/><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font" Target="fonts/font9.fnt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font" Target="fonts/font5.fntdata"/><Relationship Id="rId30" Type="http://schemas.openxmlformats.org/officeDocument/2006/relationships/font" Target="fonts/font8.fntdata"/><Relationship Id="rId35"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itt Jelena Dürr" userId="726a99be-e531-41a2-bd8b-11db30dafe69" providerId="ADAL" clId="{A84CA848-CB59-4A15-8DF3-7B929518D71D}"/>
    <pc:docChg chg="modSld">
      <pc:chgData name="Britt Jelena Dürr" userId="726a99be-e531-41a2-bd8b-11db30dafe69" providerId="ADAL" clId="{A84CA848-CB59-4A15-8DF3-7B929518D71D}" dt="2026-03-27T09:10:50.543" v="65" actId="207"/>
      <pc:docMkLst>
        <pc:docMk/>
      </pc:docMkLst>
      <pc:sldChg chg="modSp mod">
        <pc:chgData name="Britt Jelena Dürr" userId="726a99be-e531-41a2-bd8b-11db30dafe69" providerId="ADAL" clId="{A84CA848-CB59-4A15-8DF3-7B929518D71D}" dt="2026-03-27T09:10:07.110" v="64" actId="20577"/>
        <pc:sldMkLst>
          <pc:docMk/>
          <pc:sldMk cId="3251210882" sldId="276"/>
        </pc:sldMkLst>
        <pc:spChg chg="mod">
          <ac:chgData name="Britt Jelena Dürr" userId="726a99be-e531-41a2-bd8b-11db30dafe69" providerId="ADAL" clId="{A84CA848-CB59-4A15-8DF3-7B929518D71D}" dt="2026-03-27T09:09:51.998" v="49" actId="20577"/>
          <ac:spMkLst>
            <pc:docMk/>
            <pc:sldMk cId="3251210882" sldId="276"/>
            <ac:spMk id="3" creationId="{5BC908F6-7E15-EFE9-CEB0-98E882963AC1}"/>
          </ac:spMkLst>
        </pc:spChg>
        <pc:spChg chg="mod">
          <ac:chgData name="Britt Jelena Dürr" userId="726a99be-e531-41a2-bd8b-11db30dafe69" providerId="ADAL" clId="{A84CA848-CB59-4A15-8DF3-7B929518D71D}" dt="2026-03-27T09:10:07.110" v="64" actId="20577"/>
          <ac:spMkLst>
            <pc:docMk/>
            <pc:sldMk cId="3251210882" sldId="276"/>
            <ac:spMk id="6" creationId="{2C1A3910-98E4-807C-7599-A9D703BC6D96}"/>
          </ac:spMkLst>
        </pc:spChg>
      </pc:sldChg>
      <pc:sldChg chg="modSp mod">
        <pc:chgData name="Britt Jelena Dürr" userId="726a99be-e531-41a2-bd8b-11db30dafe69" providerId="ADAL" clId="{A84CA848-CB59-4A15-8DF3-7B929518D71D}" dt="2026-03-27T09:10:50.543" v="65" actId="207"/>
        <pc:sldMkLst>
          <pc:docMk/>
          <pc:sldMk cId="1182966603" sldId="279"/>
        </pc:sldMkLst>
        <pc:spChg chg="mod">
          <ac:chgData name="Britt Jelena Dürr" userId="726a99be-e531-41a2-bd8b-11db30dafe69" providerId="ADAL" clId="{A84CA848-CB59-4A15-8DF3-7B929518D71D}" dt="2026-03-27T09:10:50.543" v="65" actId="207"/>
          <ac:spMkLst>
            <pc:docMk/>
            <pc:sldMk cId="1182966603" sldId="279"/>
            <ac:spMk id="4" creationId="{46C29AE0-750C-55B4-D916-3F9FCDF543D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700C143-BDC4-4135-85C5-6150F7E136B9}" type="datetimeFigureOut">
              <a:rPr lang="en-GB" smtClean="0"/>
              <a:t>27/03/2026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B61780-9232-44F3-B6BD-A91C308A9B81}" type="slidenum">
              <a:rPr lang="en-GB" smtClean="0"/>
              <a:t>‹nr.›</a:t>
            </a:fld>
            <a:endParaRPr lang="en-GB"/>
          </a:p>
        </p:txBody>
      </p:sp>
    </p:spTree>
    <p:extLst>
      <p:ext uri="{BB962C8B-B14F-4D97-AF65-F5344CB8AC3E}">
        <p14:creationId xmlns:p14="http://schemas.microsoft.com/office/powerpoint/2010/main" val="12853495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32B61780-9232-44F3-B6BD-A91C308A9B81}" type="slidenum">
              <a:rPr lang="en-GB" smtClean="0"/>
              <a:t>6</a:t>
            </a:fld>
            <a:endParaRPr lang="en-GB"/>
          </a:p>
        </p:txBody>
      </p:sp>
    </p:spTree>
    <p:extLst>
      <p:ext uri="{BB962C8B-B14F-4D97-AF65-F5344CB8AC3E}">
        <p14:creationId xmlns:p14="http://schemas.microsoft.com/office/powerpoint/2010/main" val="124231473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F8215E04-27FC-7623-0621-413F63D441B0}"/>
              </a:ext>
            </a:extLst>
          </p:cNvPr>
          <p:cNvSpPr>
            <a:spLocks noGrp="1"/>
          </p:cNvSpPr>
          <p:nvPr>
            <p:ph type="title" hasCustomPrompt="1"/>
          </p:nvPr>
        </p:nvSpPr>
        <p:spPr>
          <a:xfrm>
            <a:off x="507999" y="508000"/>
            <a:ext cx="7317563" cy="915635"/>
          </a:xfrm>
        </p:spPr>
        <p:txBody>
          <a:bodyPr/>
          <a:lstStyle/>
          <a:p>
            <a:r>
              <a:rPr lang="da-DK" dirty="0"/>
              <a:t>Klik for at tilføje en titel</a:t>
            </a:r>
            <a:endParaRPr lang="en-GB" dirty="0"/>
          </a:p>
        </p:txBody>
      </p:sp>
      <p:pic>
        <p:nvPicPr>
          <p:cNvPr id="9" name="Graphic 8">
            <a:extLst>
              <a:ext uri="{FF2B5EF4-FFF2-40B4-BE49-F238E27FC236}">
                <a16:creationId xmlns:a16="http://schemas.microsoft.com/office/drawing/2014/main" id="{AF9DED44-C191-0EF2-EF32-76B76237AFB4}"/>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619799" y="508000"/>
            <a:ext cx="1064201" cy="783813"/>
          </a:xfrm>
          <a:prstGeom prst="rect">
            <a:avLst/>
          </a:prstGeom>
        </p:spPr>
      </p:pic>
      <p:sp>
        <p:nvSpPr>
          <p:cNvPr id="11" name="Picture Placeholder 10">
            <a:extLst>
              <a:ext uri="{FF2B5EF4-FFF2-40B4-BE49-F238E27FC236}">
                <a16:creationId xmlns:a16="http://schemas.microsoft.com/office/drawing/2014/main" id="{CD63B074-C3C5-BD67-72D2-29AA00853873}"/>
              </a:ext>
            </a:extLst>
          </p:cNvPr>
          <p:cNvSpPr>
            <a:spLocks noGrp="1"/>
          </p:cNvSpPr>
          <p:nvPr>
            <p:ph type="pic" sz="quarter" idx="10" hasCustomPrompt="1"/>
          </p:nvPr>
        </p:nvSpPr>
        <p:spPr>
          <a:xfrm>
            <a:off x="0" y="2284413"/>
            <a:ext cx="12192000" cy="4573587"/>
          </a:xfrm>
          <a:solidFill>
            <a:schemeClr val="bg1">
              <a:lumMod val="95000"/>
            </a:schemeClr>
          </a:solidFill>
        </p:spPr>
        <p:txBody>
          <a:bodyPr bIns="540000" anchor="ctr" anchorCtr="0"/>
          <a:lstStyle>
            <a:lvl1pPr marL="0" indent="0" algn="ctr">
              <a:buNone/>
              <a:defRPr sz="1500"/>
            </a:lvl1pPr>
          </a:lstStyle>
          <a:p>
            <a:r>
              <a:rPr lang="da-DK" noProof="0" dirty="0"/>
              <a:t>Klik ikon for at indsætte billede</a:t>
            </a:r>
          </a:p>
        </p:txBody>
      </p:sp>
    </p:spTree>
    <p:extLst>
      <p:ext uri="{BB962C8B-B14F-4D97-AF65-F5344CB8AC3E}">
        <p14:creationId xmlns:p14="http://schemas.microsoft.com/office/powerpoint/2010/main" val="3026818787"/>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Kursusoversig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C9E2F5-4831-4E46-EA5F-316EC3AFD821}"/>
              </a:ext>
            </a:extLst>
          </p:cNvPr>
          <p:cNvSpPr>
            <a:spLocks noGrp="1"/>
          </p:cNvSpPr>
          <p:nvPr>
            <p:ph type="title" hasCustomPrompt="1"/>
          </p:nvPr>
        </p:nvSpPr>
        <p:spPr>
          <a:xfrm>
            <a:off x="508000" y="2384425"/>
            <a:ext cx="5334000" cy="915635"/>
          </a:xfrm>
        </p:spPr>
        <p:txBody>
          <a:bodyPr/>
          <a:lstStyle>
            <a:lvl1pPr>
              <a:defRPr/>
            </a:lvl1pPr>
          </a:lstStyle>
          <a:p>
            <a:r>
              <a:rPr lang="da-DK" noProof="0" dirty="0"/>
              <a:t>Klik for at tilføje en titel</a:t>
            </a:r>
          </a:p>
        </p:txBody>
      </p:sp>
      <p:sp>
        <p:nvSpPr>
          <p:cNvPr id="7" name="Text Placeholder 6">
            <a:extLst>
              <a:ext uri="{FF2B5EF4-FFF2-40B4-BE49-F238E27FC236}">
                <a16:creationId xmlns:a16="http://schemas.microsoft.com/office/drawing/2014/main" id="{5B06383F-CA5F-0707-305D-3269C27177D3}"/>
              </a:ext>
            </a:extLst>
          </p:cNvPr>
          <p:cNvSpPr>
            <a:spLocks noGrp="1"/>
          </p:cNvSpPr>
          <p:nvPr>
            <p:ph type="body" sz="quarter" idx="10" hasCustomPrompt="1"/>
          </p:nvPr>
        </p:nvSpPr>
        <p:spPr>
          <a:xfrm>
            <a:off x="508000" y="4184650"/>
            <a:ext cx="5334000" cy="2165350"/>
          </a:xfrm>
        </p:spPr>
        <p:txBody>
          <a:bodyPr/>
          <a:lstStyle>
            <a:lvl1pPr>
              <a:lnSpc>
                <a:spcPct val="97000"/>
              </a:lnSpc>
              <a:defRPr sz="1500"/>
            </a:lvl1pPr>
            <a:lvl2pPr>
              <a:lnSpc>
                <a:spcPct val="97000"/>
              </a:lnSpc>
              <a:defRPr sz="1500"/>
            </a:lvl2pPr>
            <a:lvl3pPr>
              <a:lnSpc>
                <a:spcPct val="97000"/>
              </a:lnSpc>
              <a:defRPr sz="1500"/>
            </a:lvl3pPr>
          </a:lstStyle>
          <a:p>
            <a:pPr lvl="0"/>
            <a:r>
              <a:rPr lang="da-DK" noProof="0" dirty="0"/>
              <a:t>Klik for at tilføje tekst</a:t>
            </a:r>
          </a:p>
          <a:p>
            <a:pPr lvl="1"/>
            <a:r>
              <a:rPr lang="da-DK" noProof="0" dirty="0"/>
              <a:t>Second </a:t>
            </a:r>
            <a:r>
              <a:rPr lang="da-DK" noProof="0" dirty="0" err="1"/>
              <a:t>level</a:t>
            </a:r>
            <a:endParaRPr lang="da-DK" noProof="0" dirty="0"/>
          </a:p>
          <a:p>
            <a:pPr lvl="2"/>
            <a:r>
              <a:rPr lang="da-DK" noProof="0" dirty="0"/>
              <a:t>Third </a:t>
            </a:r>
            <a:r>
              <a:rPr lang="da-DK" noProof="0" dirty="0" err="1"/>
              <a:t>level</a:t>
            </a:r>
            <a:endParaRPr lang="da-DK" noProof="0" dirty="0"/>
          </a:p>
          <a:p>
            <a:pPr lvl="3"/>
            <a:r>
              <a:rPr lang="da-DK" noProof="0" dirty="0" err="1"/>
              <a:t>Fourth</a:t>
            </a:r>
            <a:r>
              <a:rPr lang="da-DK" noProof="0" dirty="0"/>
              <a:t> </a:t>
            </a:r>
            <a:r>
              <a:rPr lang="da-DK" noProof="0" dirty="0" err="1"/>
              <a:t>level</a:t>
            </a:r>
            <a:endParaRPr lang="da-DK" noProof="0" dirty="0"/>
          </a:p>
          <a:p>
            <a:pPr lvl="4"/>
            <a:r>
              <a:rPr lang="da-DK" noProof="0" dirty="0"/>
              <a:t>Fifth </a:t>
            </a:r>
            <a:r>
              <a:rPr lang="da-DK" noProof="0" dirty="0" err="1"/>
              <a:t>level</a:t>
            </a:r>
            <a:endParaRPr lang="da-DK" noProof="0" dirty="0"/>
          </a:p>
        </p:txBody>
      </p:sp>
      <p:sp>
        <p:nvSpPr>
          <p:cNvPr id="9" name="Text Placeholder 8">
            <a:extLst>
              <a:ext uri="{FF2B5EF4-FFF2-40B4-BE49-F238E27FC236}">
                <a16:creationId xmlns:a16="http://schemas.microsoft.com/office/drawing/2014/main" id="{5D2CD2D0-465D-55C5-4808-F6983DA7C0AB}"/>
              </a:ext>
            </a:extLst>
          </p:cNvPr>
          <p:cNvSpPr>
            <a:spLocks noGrp="1"/>
          </p:cNvSpPr>
          <p:nvPr>
            <p:ph type="body" sz="quarter" idx="11" hasCustomPrompt="1"/>
          </p:nvPr>
        </p:nvSpPr>
        <p:spPr>
          <a:xfrm>
            <a:off x="6350000" y="2384425"/>
            <a:ext cx="5334000" cy="3965575"/>
          </a:xfrm>
        </p:spPr>
        <p:txBody>
          <a:bodyPr/>
          <a:lstStyle>
            <a:lvl1pPr>
              <a:lnSpc>
                <a:spcPct val="100000"/>
              </a:lnSpc>
              <a:defRPr/>
            </a:lvl1pPr>
            <a:lvl2pPr>
              <a:lnSpc>
                <a:spcPct val="100000"/>
              </a:lnSpc>
              <a:defRPr/>
            </a:lvl2pPr>
            <a:lvl3pPr>
              <a:lnSpc>
                <a:spcPct val="100000"/>
              </a:lnSpc>
              <a:defRPr/>
            </a:lvl3pPr>
            <a:lvl4pPr>
              <a:spcBef>
                <a:spcPts val="800"/>
              </a:spcBef>
              <a:defRPr/>
            </a:lvl4pPr>
          </a:lstStyle>
          <a:p>
            <a:pPr lvl="0"/>
            <a:r>
              <a:rPr lang="da-DK" noProof="0" dirty="0"/>
              <a:t>Klik for at tilføje tekst                                                                                                                                                                                       Press ENTER </a:t>
            </a:r>
            <a:r>
              <a:rPr lang="da-DK" noProof="0" dirty="0" err="1"/>
              <a:t>then</a:t>
            </a:r>
            <a:r>
              <a:rPr lang="da-DK" noProof="0" dirty="0"/>
              <a:t> TAB to view </a:t>
            </a:r>
            <a:r>
              <a:rPr lang="da-DK" noProof="0" dirty="0" err="1"/>
              <a:t>next</a:t>
            </a:r>
            <a:r>
              <a:rPr lang="da-DK" noProof="0" dirty="0"/>
              <a:t> </a:t>
            </a:r>
            <a:r>
              <a:rPr lang="da-DK" noProof="0" dirty="0" err="1"/>
              <a:t>text</a:t>
            </a:r>
            <a:r>
              <a:rPr lang="da-DK" noProof="0" dirty="0"/>
              <a:t> style                                                                                                                 Press SHIFT+TAB to view </a:t>
            </a:r>
            <a:r>
              <a:rPr lang="da-DK" noProof="0" dirty="0" err="1"/>
              <a:t>previous</a:t>
            </a:r>
            <a:r>
              <a:rPr lang="da-DK" noProof="0" dirty="0"/>
              <a:t> </a:t>
            </a:r>
            <a:r>
              <a:rPr lang="da-DK" noProof="0" dirty="0" err="1"/>
              <a:t>text</a:t>
            </a:r>
            <a:r>
              <a:rPr lang="da-DK" noProof="0" dirty="0"/>
              <a:t> style</a:t>
            </a:r>
          </a:p>
          <a:p>
            <a:pPr lvl="1"/>
            <a:r>
              <a:rPr lang="da-DK" noProof="0" dirty="0"/>
              <a:t>Second </a:t>
            </a:r>
            <a:r>
              <a:rPr lang="da-DK" noProof="0" dirty="0" err="1"/>
              <a:t>level</a:t>
            </a:r>
            <a:endParaRPr lang="da-DK" noProof="0" dirty="0"/>
          </a:p>
          <a:p>
            <a:pPr lvl="2"/>
            <a:r>
              <a:rPr lang="da-DK" noProof="0" dirty="0"/>
              <a:t>Third </a:t>
            </a:r>
            <a:r>
              <a:rPr lang="da-DK" noProof="0" dirty="0" err="1"/>
              <a:t>level</a:t>
            </a:r>
            <a:endParaRPr lang="da-DK" noProof="0" dirty="0"/>
          </a:p>
          <a:p>
            <a:pPr lvl="3"/>
            <a:r>
              <a:rPr lang="da-DK" noProof="0" dirty="0" err="1"/>
              <a:t>Fourth</a:t>
            </a:r>
            <a:r>
              <a:rPr lang="da-DK" noProof="0" dirty="0"/>
              <a:t> </a:t>
            </a:r>
            <a:r>
              <a:rPr lang="da-DK" noProof="0" dirty="0" err="1"/>
              <a:t>level</a:t>
            </a:r>
            <a:endParaRPr lang="da-DK" noProof="0" dirty="0"/>
          </a:p>
          <a:p>
            <a:pPr lvl="4"/>
            <a:r>
              <a:rPr lang="da-DK" noProof="0" dirty="0"/>
              <a:t>Fifth </a:t>
            </a:r>
            <a:r>
              <a:rPr lang="da-DK" noProof="0" dirty="0" err="1"/>
              <a:t>level</a:t>
            </a:r>
            <a:endParaRPr lang="da-DK" noProof="0" dirty="0"/>
          </a:p>
        </p:txBody>
      </p:sp>
      <p:sp>
        <p:nvSpPr>
          <p:cNvPr id="10" name="Text Placeholder 6">
            <a:extLst>
              <a:ext uri="{FF2B5EF4-FFF2-40B4-BE49-F238E27FC236}">
                <a16:creationId xmlns:a16="http://schemas.microsoft.com/office/drawing/2014/main" id="{65302ED7-1565-47D8-9A28-DE48DADA703E}"/>
              </a:ext>
            </a:extLst>
          </p:cNvPr>
          <p:cNvSpPr>
            <a:spLocks noGrp="1"/>
          </p:cNvSpPr>
          <p:nvPr>
            <p:ph type="body" sz="quarter" idx="12" hasCustomPrompt="1"/>
          </p:nvPr>
        </p:nvSpPr>
        <p:spPr>
          <a:xfrm>
            <a:off x="508000" y="3753666"/>
            <a:ext cx="5334000" cy="346249"/>
          </a:xfrm>
        </p:spPr>
        <p:txBody>
          <a:bodyPr anchor="b" anchorCtr="0">
            <a:noAutofit/>
          </a:bodyPr>
          <a:lstStyle>
            <a:lvl1pPr marL="0" indent="0">
              <a:lnSpc>
                <a:spcPct val="85000"/>
              </a:lnSpc>
              <a:buFont typeface="Arial" panose="020B0604020202020204" pitchFamily="34" charset="0"/>
              <a:buNone/>
              <a:defRPr sz="2250" b="1">
                <a:solidFill>
                  <a:schemeClr val="tx2"/>
                </a:solidFill>
              </a:defRPr>
            </a:lvl1pPr>
            <a:lvl2pPr>
              <a:lnSpc>
                <a:spcPct val="97000"/>
              </a:lnSpc>
              <a:defRPr sz="1500"/>
            </a:lvl2pPr>
            <a:lvl3pPr>
              <a:lnSpc>
                <a:spcPct val="97000"/>
              </a:lnSpc>
              <a:defRPr sz="1500"/>
            </a:lvl3pPr>
            <a:lvl4pPr>
              <a:spcBef>
                <a:spcPts val="0"/>
              </a:spcBef>
              <a:spcAft>
                <a:spcPts val="0"/>
              </a:spcAft>
              <a:defRPr/>
            </a:lvl4pPr>
          </a:lstStyle>
          <a:p>
            <a:pPr lvl="0"/>
            <a:r>
              <a:rPr lang="da-DK" noProof="0" dirty="0"/>
              <a:t>Evt. undertitel</a:t>
            </a:r>
          </a:p>
        </p:txBody>
      </p:sp>
      <p:sp>
        <p:nvSpPr>
          <p:cNvPr id="12" name="Text Placeholder 11">
            <a:extLst>
              <a:ext uri="{FF2B5EF4-FFF2-40B4-BE49-F238E27FC236}">
                <a16:creationId xmlns:a16="http://schemas.microsoft.com/office/drawing/2014/main" id="{26C18A20-42D2-F8C0-BF4A-E83FC46639A1}"/>
              </a:ext>
            </a:extLst>
          </p:cNvPr>
          <p:cNvSpPr>
            <a:spLocks noGrp="1"/>
          </p:cNvSpPr>
          <p:nvPr>
            <p:ph type="body" sz="quarter" idx="13" hasCustomPrompt="1"/>
          </p:nvPr>
        </p:nvSpPr>
        <p:spPr>
          <a:xfrm>
            <a:off x="6349999" y="1538915"/>
            <a:ext cx="1484069" cy="461665"/>
          </a:xfrm>
        </p:spPr>
        <p:txBody>
          <a:bodyPr>
            <a:noAutofit/>
          </a:bodyPr>
          <a:lstStyle>
            <a:lvl1pPr marL="0" indent="0">
              <a:buNone/>
              <a:defRPr/>
            </a:lvl1pPr>
            <a:lvl2pPr marL="144000" indent="0">
              <a:buNone/>
              <a:defRPr/>
            </a:lvl2pPr>
          </a:lstStyle>
          <a:p>
            <a:pPr lvl="0"/>
            <a:r>
              <a:rPr lang="da-DK" noProof="0" dirty="0" err="1"/>
              <a:t>Xxx</a:t>
            </a:r>
            <a:endParaRPr lang="da-DK" noProof="0" dirty="0"/>
          </a:p>
        </p:txBody>
      </p:sp>
      <p:sp>
        <p:nvSpPr>
          <p:cNvPr id="13" name="Text Placeholder 11">
            <a:extLst>
              <a:ext uri="{FF2B5EF4-FFF2-40B4-BE49-F238E27FC236}">
                <a16:creationId xmlns:a16="http://schemas.microsoft.com/office/drawing/2014/main" id="{186FB856-80A8-EC17-88D8-61A6463E1675}"/>
              </a:ext>
            </a:extLst>
          </p:cNvPr>
          <p:cNvSpPr>
            <a:spLocks noGrp="1"/>
          </p:cNvSpPr>
          <p:nvPr>
            <p:ph type="body" sz="quarter" idx="14" hasCustomPrompt="1"/>
          </p:nvPr>
        </p:nvSpPr>
        <p:spPr>
          <a:xfrm>
            <a:off x="8089485" y="1538915"/>
            <a:ext cx="1484069" cy="461665"/>
          </a:xfrm>
        </p:spPr>
        <p:txBody>
          <a:bodyPr>
            <a:noAutofit/>
          </a:bodyPr>
          <a:lstStyle>
            <a:lvl1pPr marL="0" indent="0">
              <a:buNone/>
              <a:defRPr/>
            </a:lvl1pPr>
            <a:lvl2pPr marL="144000" indent="0">
              <a:buNone/>
              <a:defRPr/>
            </a:lvl2pPr>
          </a:lstStyle>
          <a:p>
            <a:pPr lvl="0"/>
            <a:r>
              <a:rPr lang="da-DK" noProof="0" dirty="0" err="1"/>
              <a:t>Xxx</a:t>
            </a:r>
            <a:endParaRPr lang="da-DK" noProof="0" dirty="0"/>
          </a:p>
        </p:txBody>
      </p:sp>
      <p:sp>
        <p:nvSpPr>
          <p:cNvPr id="14" name="TextBox 13">
            <a:extLst>
              <a:ext uri="{FF2B5EF4-FFF2-40B4-BE49-F238E27FC236}">
                <a16:creationId xmlns:a16="http://schemas.microsoft.com/office/drawing/2014/main" id="{70934BF4-D564-0514-4958-562F8629821C}"/>
              </a:ext>
            </a:extLst>
          </p:cNvPr>
          <p:cNvSpPr txBox="1"/>
          <p:nvPr userDrawn="1"/>
        </p:nvSpPr>
        <p:spPr>
          <a:xfrm>
            <a:off x="6349999" y="1197601"/>
            <a:ext cx="1484069" cy="192360"/>
          </a:xfrm>
          <a:prstGeom prst="rect">
            <a:avLst/>
          </a:prstGeom>
          <a:noFill/>
        </p:spPr>
        <p:txBody>
          <a:bodyPr wrap="square" lIns="0" tIns="0" rIns="0" bIns="0" rtlCol="0">
            <a:noAutofit/>
          </a:bodyPr>
          <a:lstStyle/>
          <a:p>
            <a:r>
              <a:rPr lang="da-DK" sz="1250" b="1" noProof="0" dirty="0">
                <a:solidFill>
                  <a:schemeClr val="tx2"/>
                </a:solidFill>
              </a:rPr>
              <a:t>Kursussted</a:t>
            </a:r>
          </a:p>
        </p:txBody>
      </p:sp>
      <p:sp>
        <p:nvSpPr>
          <p:cNvPr id="15" name="TextBox 14">
            <a:extLst>
              <a:ext uri="{FF2B5EF4-FFF2-40B4-BE49-F238E27FC236}">
                <a16:creationId xmlns:a16="http://schemas.microsoft.com/office/drawing/2014/main" id="{D97EF522-3020-700C-CCAC-65089033250F}"/>
              </a:ext>
            </a:extLst>
          </p:cNvPr>
          <p:cNvSpPr txBox="1"/>
          <p:nvPr userDrawn="1"/>
        </p:nvSpPr>
        <p:spPr>
          <a:xfrm>
            <a:off x="8089485" y="1197601"/>
            <a:ext cx="1484069" cy="192360"/>
          </a:xfrm>
          <a:prstGeom prst="rect">
            <a:avLst/>
          </a:prstGeom>
          <a:noFill/>
        </p:spPr>
        <p:txBody>
          <a:bodyPr wrap="square" lIns="0" tIns="0" rIns="0" bIns="0" rtlCol="0">
            <a:noAutofit/>
          </a:bodyPr>
          <a:lstStyle/>
          <a:p>
            <a:r>
              <a:rPr lang="da-DK" sz="1250" b="1" noProof="0" dirty="0">
                <a:solidFill>
                  <a:schemeClr val="tx2"/>
                </a:solidFill>
              </a:rPr>
              <a:t>Dato</a:t>
            </a:r>
          </a:p>
        </p:txBody>
      </p:sp>
    </p:spTree>
    <p:extLst>
      <p:ext uri="{BB962C8B-B14F-4D97-AF65-F5344CB8AC3E}">
        <p14:creationId xmlns:p14="http://schemas.microsoft.com/office/powerpoint/2010/main" val="30615894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Kursusbeskrivels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C9E2F5-4831-4E46-EA5F-316EC3AFD821}"/>
              </a:ext>
            </a:extLst>
          </p:cNvPr>
          <p:cNvSpPr>
            <a:spLocks noGrp="1"/>
          </p:cNvSpPr>
          <p:nvPr>
            <p:ph type="title" hasCustomPrompt="1"/>
          </p:nvPr>
        </p:nvSpPr>
        <p:spPr>
          <a:xfrm>
            <a:off x="508000" y="2384425"/>
            <a:ext cx="5334000" cy="915635"/>
          </a:xfrm>
        </p:spPr>
        <p:txBody>
          <a:bodyPr/>
          <a:lstStyle>
            <a:lvl1pPr>
              <a:defRPr/>
            </a:lvl1pPr>
          </a:lstStyle>
          <a:p>
            <a:r>
              <a:rPr lang="da-DK" noProof="0" dirty="0"/>
              <a:t>Evt. kursusbeskrivelse</a:t>
            </a:r>
          </a:p>
        </p:txBody>
      </p:sp>
      <p:sp>
        <p:nvSpPr>
          <p:cNvPr id="9" name="Text Placeholder 8">
            <a:extLst>
              <a:ext uri="{FF2B5EF4-FFF2-40B4-BE49-F238E27FC236}">
                <a16:creationId xmlns:a16="http://schemas.microsoft.com/office/drawing/2014/main" id="{5D2CD2D0-465D-55C5-4808-F6983DA7C0AB}"/>
              </a:ext>
            </a:extLst>
          </p:cNvPr>
          <p:cNvSpPr>
            <a:spLocks noGrp="1"/>
          </p:cNvSpPr>
          <p:nvPr>
            <p:ph type="body" sz="quarter" idx="11" hasCustomPrompt="1"/>
          </p:nvPr>
        </p:nvSpPr>
        <p:spPr>
          <a:xfrm>
            <a:off x="508000" y="4184650"/>
            <a:ext cx="5334000" cy="2165350"/>
          </a:xfrm>
        </p:spPr>
        <p:txBody>
          <a:bodyPr/>
          <a:lstStyle>
            <a:lvl1pPr>
              <a:lnSpc>
                <a:spcPct val="100000"/>
              </a:lnSpc>
              <a:defRPr/>
            </a:lvl1pPr>
            <a:lvl2pPr>
              <a:lnSpc>
                <a:spcPct val="100000"/>
              </a:lnSpc>
              <a:defRPr/>
            </a:lvl2pPr>
            <a:lvl3pPr>
              <a:lnSpc>
                <a:spcPct val="100000"/>
              </a:lnSpc>
              <a:defRPr/>
            </a:lvl3pPr>
          </a:lstStyle>
          <a:p>
            <a:pPr lvl="0"/>
            <a:r>
              <a:rPr lang="da-DK" noProof="0" dirty="0"/>
              <a:t>Klik for at tilføje tekst</a:t>
            </a:r>
          </a:p>
          <a:p>
            <a:pPr lvl="1"/>
            <a:r>
              <a:rPr lang="da-DK" noProof="0" dirty="0"/>
              <a:t>Second </a:t>
            </a:r>
            <a:r>
              <a:rPr lang="da-DK" noProof="0" dirty="0" err="1"/>
              <a:t>level</a:t>
            </a:r>
            <a:endParaRPr lang="da-DK" noProof="0" dirty="0"/>
          </a:p>
          <a:p>
            <a:pPr lvl="2"/>
            <a:r>
              <a:rPr lang="da-DK" noProof="0" dirty="0"/>
              <a:t>Third </a:t>
            </a:r>
            <a:r>
              <a:rPr lang="da-DK" noProof="0" dirty="0" err="1"/>
              <a:t>level</a:t>
            </a:r>
            <a:endParaRPr lang="da-DK" noProof="0" dirty="0"/>
          </a:p>
          <a:p>
            <a:pPr lvl="3"/>
            <a:r>
              <a:rPr lang="da-DK" noProof="0" dirty="0" err="1"/>
              <a:t>Fourth</a:t>
            </a:r>
            <a:r>
              <a:rPr lang="da-DK" noProof="0" dirty="0"/>
              <a:t> </a:t>
            </a:r>
            <a:r>
              <a:rPr lang="da-DK" noProof="0" dirty="0" err="1"/>
              <a:t>level</a:t>
            </a:r>
            <a:endParaRPr lang="da-DK" noProof="0" dirty="0"/>
          </a:p>
          <a:p>
            <a:pPr lvl="4"/>
            <a:r>
              <a:rPr lang="da-DK" noProof="0" dirty="0"/>
              <a:t>Fifth </a:t>
            </a:r>
            <a:r>
              <a:rPr lang="da-DK" noProof="0" dirty="0" err="1"/>
              <a:t>level</a:t>
            </a:r>
            <a:endParaRPr lang="da-DK" noProof="0" dirty="0"/>
          </a:p>
        </p:txBody>
      </p:sp>
      <p:sp>
        <p:nvSpPr>
          <p:cNvPr id="10" name="Text Placeholder 6">
            <a:extLst>
              <a:ext uri="{FF2B5EF4-FFF2-40B4-BE49-F238E27FC236}">
                <a16:creationId xmlns:a16="http://schemas.microsoft.com/office/drawing/2014/main" id="{65302ED7-1565-47D8-9A28-DE48DADA703E}"/>
              </a:ext>
            </a:extLst>
          </p:cNvPr>
          <p:cNvSpPr>
            <a:spLocks noGrp="1"/>
          </p:cNvSpPr>
          <p:nvPr>
            <p:ph type="body" sz="quarter" idx="12" hasCustomPrompt="1"/>
          </p:nvPr>
        </p:nvSpPr>
        <p:spPr>
          <a:xfrm>
            <a:off x="508000" y="3753666"/>
            <a:ext cx="5334000" cy="346249"/>
          </a:xfrm>
        </p:spPr>
        <p:txBody>
          <a:bodyPr anchor="b" anchorCtr="0">
            <a:noAutofit/>
          </a:bodyPr>
          <a:lstStyle>
            <a:lvl1pPr marL="0" indent="0">
              <a:lnSpc>
                <a:spcPct val="85000"/>
              </a:lnSpc>
              <a:buFont typeface="Arial" panose="020B0604020202020204" pitchFamily="34" charset="0"/>
              <a:buNone/>
              <a:defRPr sz="2250" b="1">
                <a:solidFill>
                  <a:schemeClr val="tx2"/>
                </a:solidFill>
              </a:defRPr>
            </a:lvl1pPr>
            <a:lvl2pPr>
              <a:lnSpc>
                <a:spcPct val="97000"/>
              </a:lnSpc>
              <a:defRPr sz="1500"/>
            </a:lvl2pPr>
            <a:lvl3pPr>
              <a:lnSpc>
                <a:spcPct val="97000"/>
              </a:lnSpc>
              <a:defRPr sz="1500"/>
            </a:lvl3pPr>
            <a:lvl4pPr>
              <a:spcBef>
                <a:spcPts val="0"/>
              </a:spcBef>
              <a:spcAft>
                <a:spcPts val="0"/>
              </a:spcAft>
              <a:defRPr/>
            </a:lvl4pPr>
          </a:lstStyle>
          <a:p>
            <a:pPr lvl="0"/>
            <a:r>
              <a:rPr lang="da-DK" noProof="0" dirty="0" err="1"/>
              <a:t>Xxx</a:t>
            </a:r>
            <a:endParaRPr lang="da-DK" noProof="0" dirty="0"/>
          </a:p>
        </p:txBody>
      </p:sp>
      <p:sp>
        <p:nvSpPr>
          <p:cNvPr id="3" name="Text Placeholder 6">
            <a:extLst>
              <a:ext uri="{FF2B5EF4-FFF2-40B4-BE49-F238E27FC236}">
                <a16:creationId xmlns:a16="http://schemas.microsoft.com/office/drawing/2014/main" id="{783219E8-6205-8774-B179-E1C8DDDD6C78}"/>
              </a:ext>
            </a:extLst>
          </p:cNvPr>
          <p:cNvSpPr>
            <a:spLocks noGrp="1"/>
          </p:cNvSpPr>
          <p:nvPr>
            <p:ph type="body" sz="quarter" idx="13" hasCustomPrompt="1"/>
          </p:nvPr>
        </p:nvSpPr>
        <p:spPr>
          <a:xfrm>
            <a:off x="6350000" y="3753666"/>
            <a:ext cx="5334000" cy="346249"/>
          </a:xfrm>
        </p:spPr>
        <p:txBody>
          <a:bodyPr anchor="b" anchorCtr="0">
            <a:noAutofit/>
          </a:bodyPr>
          <a:lstStyle>
            <a:lvl1pPr marL="0" indent="0">
              <a:lnSpc>
                <a:spcPct val="85000"/>
              </a:lnSpc>
              <a:buFont typeface="Arial" panose="020B0604020202020204" pitchFamily="34" charset="0"/>
              <a:buNone/>
              <a:defRPr sz="2250" b="1">
                <a:solidFill>
                  <a:schemeClr val="tx2"/>
                </a:solidFill>
              </a:defRPr>
            </a:lvl1pPr>
            <a:lvl2pPr>
              <a:lnSpc>
                <a:spcPct val="97000"/>
              </a:lnSpc>
              <a:defRPr sz="1500"/>
            </a:lvl2pPr>
            <a:lvl3pPr>
              <a:lnSpc>
                <a:spcPct val="97000"/>
              </a:lnSpc>
              <a:defRPr sz="1500"/>
            </a:lvl3pPr>
            <a:lvl4pPr>
              <a:spcBef>
                <a:spcPts val="0"/>
              </a:spcBef>
              <a:spcAft>
                <a:spcPts val="0"/>
              </a:spcAft>
              <a:defRPr/>
            </a:lvl4pPr>
          </a:lstStyle>
          <a:p>
            <a:pPr lvl="0"/>
            <a:r>
              <a:rPr lang="da-DK" noProof="0" dirty="0" err="1"/>
              <a:t>Xxx</a:t>
            </a:r>
            <a:endParaRPr lang="da-DK" noProof="0" dirty="0"/>
          </a:p>
        </p:txBody>
      </p:sp>
      <p:sp>
        <p:nvSpPr>
          <p:cNvPr id="4" name="Text Placeholder 8">
            <a:extLst>
              <a:ext uri="{FF2B5EF4-FFF2-40B4-BE49-F238E27FC236}">
                <a16:creationId xmlns:a16="http://schemas.microsoft.com/office/drawing/2014/main" id="{1B7118AF-280C-E5D8-90B4-8223EEA2069F}"/>
              </a:ext>
            </a:extLst>
          </p:cNvPr>
          <p:cNvSpPr>
            <a:spLocks noGrp="1"/>
          </p:cNvSpPr>
          <p:nvPr>
            <p:ph type="body" sz="quarter" idx="14" hasCustomPrompt="1"/>
          </p:nvPr>
        </p:nvSpPr>
        <p:spPr>
          <a:xfrm>
            <a:off x="6350000" y="4184650"/>
            <a:ext cx="5334000" cy="2165350"/>
          </a:xfrm>
        </p:spPr>
        <p:txBody>
          <a:bodyPr/>
          <a:lstStyle>
            <a:lvl1pPr>
              <a:lnSpc>
                <a:spcPct val="100000"/>
              </a:lnSpc>
              <a:defRPr/>
            </a:lvl1pPr>
            <a:lvl2pPr>
              <a:lnSpc>
                <a:spcPct val="100000"/>
              </a:lnSpc>
              <a:defRPr/>
            </a:lvl2pPr>
            <a:lvl3pPr>
              <a:lnSpc>
                <a:spcPct val="100000"/>
              </a:lnSpc>
              <a:defRPr/>
            </a:lvl3pPr>
          </a:lstStyle>
          <a:p>
            <a:pPr lvl="0"/>
            <a:r>
              <a:rPr lang="da-DK" noProof="0" dirty="0"/>
              <a:t>Klik for at tilføje tekst</a:t>
            </a:r>
          </a:p>
          <a:p>
            <a:pPr lvl="1"/>
            <a:r>
              <a:rPr lang="da-DK" noProof="0" dirty="0"/>
              <a:t>Second </a:t>
            </a:r>
            <a:r>
              <a:rPr lang="da-DK" noProof="0" dirty="0" err="1"/>
              <a:t>level</a:t>
            </a:r>
            <a:endParaRPr lang="da-DK" noProof="0" dirty="0"/>
          </a:p>
          <a:p>
            <a:pPr lvl="2"/>
            <a:r>
              <a:rPr lang="da-DK" noProof="0" dirty="0"/>
              <a:t>Third </a:t>
            </a:r>
            <a:r>
              <a:rPr lang="da-DK" noProof="0" dirty="0" err="1"/>
              <a:t>level</a:t>
            </a:r>
            <a:endParaRPr lang="da-DK" noProof="0" dirty="0"/>
          </a:p>
          <a:p>
            <a:pPr lvl="3"/>
            <a:r>
              <a:rPr lang="da-DK" noProof="0" dirty="0" err="1"/>
              <a:t>Fourth</a:t>
            </a:r>
            <a:r>
              <a:rPr lang="da-DK" noProof="0" dirty="0"/>
              <a:t> </a:t>
            </a:r>
            <a:r>
              <a:rPr lang="da-DK" noProof="0" dirty="0" err="1"/>
              <a:t>level</a:t>
            </a:r>
            <a:endParaRPr lang="da-DK" noProof="0" dirty="0"/>
          </a:p>
          <a:p>
            <a:pPr lvl="4"/>
            <a:r>
              <a:rPr lang="da-DK" noProof="0" dirty="0"/>
              <a:t>Fifth </a:t>
            </a:r>
            <a:r>
              <a:rPr lang="da-DK" noProof="0" dirty="0" err="1"/>
              <a:t>level</a:t>
            </a:r>
            <a:endParaRPr lang="da-DK" noProof="0" dirty="0"/>
          </a:p>
        </p:txBody>
      </p:sp>
    </p:spTree>
    <p:extLst>
      <p:ext uri="{BB962C8B-B14F-4D97-AF65-F5344CB8AC3E}">
        <p14:creationId xmlns:p14="http://schemas.microsoft.com/office/powerpoint/2010/main" val="2220052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rogram">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BF13A-66B4-EC21-68AF-EB7046F24432}"/>
              </a:ext>
            </a:extLst>
          </p:cNvPr>
          <p:cNvSpPr>
            <a:spLocks noGrp="1"/>
          </p:cNvSpPr>
          <p:nvPr>
            <p:ph type="title" hasCustomPrompt="1"/>
          </p:nvPr>
        </p:nvSpPr>
        <p:spPr>
          <a:xfrm>
            <a:off x="508000" y="959662"/>
            <a:ext cx="11176000" cy="623248"/>
          </a:xfrm>
        </p:spPr>
        <p:txBody>
          <a:bodyPr>
            <a:noAutofit/>
          </a:bodyPr>
          <a:lstStyle>
            <a:lvl1pPr>
              <a:lnSpc>
                <a:spcPct val="90000"/>
              </a:lnSpc>
              <a:defRPr sz="2250" b="1">
                <a:latin typeface="+mn-lt"/>
              </a:defRPr>
            </a:lvl1pPr>
          </a:lstStyle>
          <a:p>
            <a:r>
              <a:rPr lang="da-DK" noProof="0" dirty="0"/>
              <a:t>Program                                                                                                                                                                                              XXXX</a:t>
            </a:r>
          </a:p>
        </p:txBody>
      </p:sp>
      <p:sp>
        <p:nvSpPr>
          <p:cNvPr id="7" name="Table Placeholder 6">
            <a:extLst>
              <a:ext uri="{FF2B5EF4-FFF2-40B4-BE49-F238E27FC236}">
                <a16:creationId xmlns:a16="http://schemas.microsoft.com/office/drawing/2014/main" id="{59E5F1E3-B523-D596-D5BA-5BE7927832E8}"/>
              </a:ext>
            </a:extLst>
          </p:cNvPr>
          <p:cNvSpPr>
            <a:spLocks noGrp="1"/>
          </p:cNvSpPr>
          <p:nvPr>
            <p:ph type="tbl" sz="quarter" idx="10" hasCustomPrompt="1"/>
          </p:nvPr>
        </p:nvSpPr>
        <p:spPr>
          <a:xfrm>
            <a:off x="508000" y="1941200"/>
            <a:ext cx="11176000" cy="4408800"/>
          </a:xfrm>
        </p:spPr>
        <p:txBody>
          <a:bodyPr bIns="540000" anchor="ctr" anchorCtr="0"/>
          <a:lstStyle>
            <a:lvl1pPr marL="0" indent="0" algn="ctr">
              <a:buNone/>
              <a:defRPr sz="1500"/>
            </a:lvl1pPr>
          </a:lstStyle>
          <a:p>
            <a:r>
              <a:rPr lang="da-DK" noProof="0" dirty="0"/>
              <a:t>Klik ikon for at indsætte tabel</a:t>
            </a:r>
          </a:p>
        </p:txBody>
      </p:sp>
    </p:spTree>
    <p:extLst>
      <p:ext uri="{BB962C8B-B14F-4D97-AF65-F5344CB8AC3E}">
        <p14:creationId xmlns:p14="http://schemas.microsoft.com/office/powerpoint/2010/main" val="30320409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rogram 2 x tabell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BF13A-66B4-EC21-68AF-EB7046F24432}"/>
              </a:ext>
            </a:extLst>
          </p:cNvPr>
          <p:cNvSpPr>
            <a:spLocks noGrp="1"/>
          </p:cNvSpPr>
          <p:nvPr>
            <p:ph type="title" hasCustomPrompt="1"/>
          </p:nvPr>
        </p:nvSpPr>
        <p:spPr>
          <a:xfrm>
            <a:off x="508000" y="959662"/>
            <a:ext cx="11176000" cy="623248"/>
          </a:xfrm>
        </p:spPr>
        <p:txBody>
          <a:bodyPr>
            <a:noAutofit/>
          </a:bodyPr>
          <a:lstStyle>
            <a:lvl1pPr>
              <a:lnSpc>
                <a:spcPct val="90000"/>
              </a:lnSpc>
              <a:defRPr sz="2250" b="1">
                <a:latin typeface="+mn-lt"/>
              </a:defRPr>
            </a:lvl1pPr>
          </a:lstStyle>
          <a:p>
            <a:r>
              <a:rPr lang="da-DK" noProof="0" dirty="0"/>
              <a:t>Program                                                                                                                                                                                              XXXX</a:t>
            </a:r>
          </a:p>
        </p:txBody>
      </p:sp>
      <p:sp>
        <p:nvSpPr>
          <p:cNvPr id="7" name="Table Placeholder 6">
            <a:extLst>
              <a:ext uri="{FF2B5EF4-FFF2-40B4-BE49-F238E27FC236}">
                <a16:creationId xmlns:a16="http://schemas.microsoft.com/office/drawing/2014/main" id="{59E5F1E3-B523-D596-D5BA-5BE7927832E8}"/>
              </a:ext>
            </a:extLst>
          </p:cNvPr>
          <p:cNvSpPr>
            <a:spLocks noGrp="1"/>
          </p:cNvSpPr>
          <p:nvPr>
            <p:ph type="tbl" sz="quarter" idx="10" hasCustomPrompt="1"/>
          </p:nvPr>
        </p:nvSpPr>
        <p:spPr>
          <a:xfrm>
            <a:off x="508000" y="1941200"/>
            <a:ext cx="5334000" cy="4408800"/>
          </a:xfrm>
        </p:spPr>
        <p:txBody>
          <a:bodyPr bIns="540000" anchor="ctr" anchorCtr="0"/>
          <a:lstStyle>
            <a:lvl1pPr marL="0" indent="0" algn="ctr">
              <a:buNone/>
              <a:defRPr sz="1500"/>
            </a:lvl1pPr>
          </a:lstStyle>
          <a:p>
            <a:r>
              <a:rPr lang="da-DK" noProof="0" dirty="0"/>
              <a:t>Klik ikon for at indsætte tabel</a:t>
            </a:r>
          </a:p>
        </p:txBody>
      </p:sp>
      <p:sp>
        <p:nvSpPr>
          <p:cNvPr id="3" name="Table Placeholder 6">
            <a:extLst>
              <a:ext uri="{FF2B5EF4-FFF2-40B4-BE49-F238E27FC236}">
                <a16:creationId xmlns:a16="http://schemas.microsoft.com/office/drawing/2014/main" id="{E035CBDE-C254-C3DF-0681-93ED80E172D8}"/>
              </a:ext>
            </a:extLst>
          </p:cNvPr>
          <p:cNvSpPr>
            <a:spLocks noGrp="1"/>
          </p:cNvSpPr>
          <p:nvPr>
            <p:ph type="tbl" sz="quarter" idx="11" hasCustomPrompt="1"/>
          </p:nvPr>
        </p:nvSpPr>
        <p:spPr>
          <a:xfrm>
            <a:off x="6350002" y="1941200"/>
            <a:ext cx="5334000" cy="4408800"/>
          </a:xfrm>
        </p:spPr>
        <p:txBody>
          <a:bodyPr bIns="540000" anchor="ctr" anchorCtr="0"/>
          <a:lstStyle>
            <a:lvl1pPr marL="0" indent="0" algn="ctr">
              <a:buNone/>
              <a:defRPr sz="1500"/>
            </a:lvl1pPr>
          </a:lstStyle>
          <a:p>
            <a:r>
              <a:rPr lang="da-DK" noProof="0" dirty="0"/>
              <a:t>Klik ikon for at indsætte tabel</a:t>
            </a:r>
          </a:p>
        </p:txBody>
      </p:sp>
    </p:spTree>
    <p:extLst>
      <p:ext uri="{BB962C8B-B14F-4D97-AF65-F5344CB8AC3E}">
        <p14:creationId xmlns:p14="http://schemas.microsoft.com/office/powerpoint/2010/main" val="3741312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raktiske oplysning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BF13A-66B4-EC21-68AF-EB7046F24432}"/>
              </a:ext>
            </a:extLst>
          </p:cNvPr>
          <p:cNvSpPr>
            <a:spLocks noGrp="1"/>
          </p:cNvSpPr>
          <p:nvPr>
            <p:ph type="title" hasCustomPrompt="1"/>
          </p:nvPr>
        </p:nvSpPr>
        <p:spPr>
          <a:xfrm>
            <a:off x="508000" y="2215321"/>
            <a:ext cx="11176000" cy="623248"/>
          </a:xfrm>
        </p:spPr>
        <p:txBody>
          <a:bodyPr>
            <a:noAutofit/>
          </a:bodyPr>
          <a:lstStyle>
            <a:lvl1pPr>
              <a:lnSpc>
                <a:spcPct val="90000"/>
              </a:lnSpc>
              <a:defRPr sz="2250" b="1">
                <a:latin typeface="+mn-lt"/>
              </a:defRPr>
            </a:lvl1pPr>
          </a:lstStyle>
          <a:p>
            <a:r>
              <a:rPr lang="da-DK" noProof="0" dirty="0"/>
              <a:t>Klik for at tilføje en titel</a:t>
            </a:r>
          </a:p>
        </p:txBody>
      </p:sp>
      <p:sp>
        <p:nvSpPr>
          <p:cNvPr id="7" name="Table Placeholder 6">
            <a:extLst>
              <a:ext uri="{FF2B5EF4-FFF2-40B4-BE49-F238E27FC236}">
                <a16:creationId xmlns:a16="http://schemas.microsoft.com/office/drawing/2014/main" id="{59E5F1E3-B523-D596-D5BA-5BE7927832E8}"/>
              </a:ext>
            </a:extLst>
          </p:cNvPr>
          <p:cNvSpPr>
            <a:spLocks noGrp="1"/>
          </p:cNvSpPr>
          <p:nvPr>
            <p:ph type="tbl" sz="quarter" idx="10" hasCustomPrompt="1"/>
          </p:nvPr>
        </p:nvSpPr>
        <p:spPr>
          <a:xfrm>
            <a:off x="508000" y="3381966"/>
            <a:ext cx="11176000" cy="2968033"/>
          </a:xfrm>
        </p:spPr>
        <p:txBody>
          <a:bodyPr bIns="540000" anchor="ctr" anchorCtr="0"/>
          <a:lstStyle>
            <a:lvl1pPr marL="0" indent="0" algn="ctr">
              <a:buNone/>
              <a:defRPr sz="1500"/>
            </a:lvl1pPr>
          </a:lstStyle>
          <a:p>
            <a:r>
              <a:rPr lang="da-DK" noProof="0" dirty="0"/>
              <a:t>Klik ikon for at indsætte tabel</a:t>
            </a:r>
          </a:p>
        </p:txBody>
      </p:sp>
    </p:spTree>
    <p:extLst>
      <p:ext uri="{BB962C8B-B14F-4D97-AF65-F5344CB8AC3E}">
        <p14:creationId xmlns:p14="http://schemas.microsoft.com/office/powerpoint/2010/main" val="2747642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Undervise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C9E2F5-4831-4E46-EA5F-316EC3AFD821}"/>
              </a:ext>
            </a:extLst>
          </p:cNvPr>
          <p:cNvSpPr>
            <a:spLocks noGrp="1"/>
          </p:cNvSpPr>
          <p:nvPr>
            <p:ph type="title" hasCustomPrompt="1"/>
          </p:nvPr>
        </p:nvSpPr>
        <p:spPr>
          <a:xfrm>
            <a:off x="508000" y="2384425"/>
            <a:ext cx="5334000" cy="915635"/>
          </a:xfrm>
        </p:spPr>
        <p:txBody>
          <a:bodyPr/>
          <a:lstStyle>
            <a:lvl1pPr>
              <a:defRPr/>
            </a:lvl1pPr>
          </a:lstStyle>
          <a:p>
            <a:r>
              <a:rPr lang="da-DK" noProof="0" dirty="0"/>
              <a:t>Undervisere</a:t>
            </a:r>
          </a:p>
        </p:txBody>
      </p:sp>
      <p:sp>
        <p:nvSpPr>
          <p:cNvPr id="9" name="Text Placeholder 8">
            <a:extLst>
              <a:ext uri="{FF2B5EF4-FFF2-40B4-BE49-F238E27FC236}">
                <a16:creationId xmlns:a16="http://schemas.microsoft.com/office/drawing/2014/main" id="{5D2CD2D0-465D-55C5-4808-F6983DA7C0AB}"/>
              </a:ext>
            </a:extLst>
          </p:cNvPr>
          <p:cNvSpPr>
            <a:spLocks noGrp="1"/>
          </p:cNvSpPr>
          <p:nvPr>
            <p:ph type="body" sz="quarter" idx="11" hasCustomPrompt="1"/>
          </p:nvPr>
        </p:nvSpPr>
        <p:spPr>
          <a:xfrm>
            <a:off x="508000" y="4184650"/>
            <a:ext cx="5334000" cy="2165350"/>
          </a:xfrm>
        </p:spPr>
        <p:txBody>
          <a:bodyPr/>
          <a:lstStyle>
            <a:lvl1pPr>
              <a:lnSpc>
                <a:spcPct val="100000"/>
              </a:lnSpc>
              <a:defRPr/>
            </a:lvl1pPr>
            <a:lvl2pPr>
              <a:lnSpc>
                <a:spcPct val="100000"/>
              </a:lnSpc>
              <a:defRPr/>
            </a:lvl2pPr>
            <a:lvl3pPr>
              <a:lnSpc>
                <a:spcPct val="100000"/>
              </a:lnSpc>
              <a:defRPr/>
            </a:lvl3pPr>
          </a:lstStyle>
          <a:p>
            <a:pPr lvl="0"/>
            <a:r>
              <a:rPr lang="da-DK" noProof="0" dirty="0"/>
              <a:t>Klik for at tilføje tekst</a:t>
            </a:r>
          </a:p>
          <a:p>
            <a:pPr lvl="1"/>
            <a:r>
              <a:rPr lang="da-DK" noProof="0" dirty="0"/>
              <a:t>Second </a:t>
            </a:r>
            <a:r>
              <a:rPr lang="da-DK" noProof="0" dirty="0" err="1"/>
              <a:t>level</a:t>
            </a:r>
            <a:endParaRPr lang="da-DK" noProof="0" dirty="0"/>
          </a:p>
          <a:p>
            <a:pPr lvl="2"/>
            <a:r>
              <a:rPr lang="da-DK" noProof="0" dirty="0"/>
              <a:t>Third </a:t>
            </a:r>
            <a:r>
              <a:rPr lang="da-DK" noProof="0" dirty="0" err="1"/>
              <a:t>level</a:t>
            </a:r>
            <a:endParaRPr lang="da-DK" noProof="0" dirty="0"/>
          </a:p>
          <a:p>
            <a:pPr lvl="3"/>
            <a:r>
              <a:rPr lang="da-DK" noProof="0" dirty="0" err="1"/>
              <a:t>Fourth</a:t>
            </a:r>
            <a:r>
              <a:rPr lang="da-DK" noProof="0" dirty="0"/>
              <a:t> </a:t>
            </a:r>
            <a:r>
              <a:rPr lang="da-DK" noProof="0" dirty="0" err="1"/>
              <a:t>level</a:t>
            </a:r>
            <a:endParaRPr lang="da-DK" noProof="0" dirty="0"/>
          </a:p>
          <a:p>
            <a:pPr lvl="4"/>
            <a:r>
              <a:rPr lang="da-DK" noProof="0" dirty="0"/>
              <a:t>Fifth </a:t>
            </a:r>
            <a:r>
              <a:rPr lang="da-DK" noProof="0" dirty="0" err="1"/>
              <a:t>level</a:t>
            </a:r>
            <a:endParaRPr lang="da-DK" noProof="0" dirty="0"/>
          </a:p>
        </p:txBody>
      </p:sp>
      <p:sp>
        <p:nvSpPr>
          <p:cNvPr id="4" name="Text Placeholder 8">
            <a:extLst>
              <a:ext uri="{FF2B5EF4-FFF2-40B4-BE49-F238E27FC236}">
                <a16:creationId xmlns:a16="http://schemas.microsoft.com/office/drawing/2014/main" id="{1B7118AF-280C-E5D8-90B4-8223EEA2069F}"/>
              </a:ext>
            </a:extLst>
          </p:cNvPr>
          <p:cNvSpPr>
            <a:spLocks noGrp="1"/>
          </p:cNvSpPr>
          <p:nvPr>
            <p:ph type="body" sz="quarter" idx="14" hasCustomPrompt="1"/>
          </p:nvPr>
        </p:nvSpPr>
        <p:spPr>
          <a:xfrm>
            <a:off x="6350000" y="4184650"/>
            <a:ext cx="5334000" cy="2165350"/>
          </a:xfrm>
        </p:spPr>
        <p:txBody>
          <a:bodyPr/>
          <a:lstStyle>
            <a:lvl1pPr>
              <a:lnSpc>
                <a:spcPct val="100000"/>
              </a:lnSpc>
              <a:defRPr/>
            </a:lvl1pPr>
            <a:lvl2pPr>
              <a:lnSpc>
                <a:spcPct val="100000"/>
              </a:lnSpc>
              <a:defRPr/>
            </a:lvl2pPr>
            <a:lvl3pPr>
              <a:lnSpc>
                <a:spcPct val="100000"/>
              </a:lnSpc>
              <a:defRPr/>
            </a:lvl3pPr>
          </a:lstStyle>
          <a:p>
            <a:pPr lvl="0"/>
            <a:r>
              <a:rPr lang="da-DK" noProof="0" dirty="0"/>
              <a:t>Klik for at tilføje tekst</a:t>
            </a:r>
          </a:p>
          <a:p>
            <a:pPr lvl="1"/>
            <a:r>
              <a:rPr lang="da-DK" noProof="0" dirty="0"/>
              <a:t>Second </a:t>
            </a:r>
            <a:r>
              <a:rPr lang="da-DK" noProof="0" dirty="0" err="1"/>
              <a:t>level</a:t>
            </a:r>
            <a:endParaRPr lang="da-DK" noProof="0" dirty="0"/>
          </a:p>
          <a:p>
            <a:pPr lvl="2"/>
            <a:r>
              <a:rPr lang="da-DK" noProof="0" dirty="0"/>
              <a:t>Third </a:t>
            </a:r>
            <a:r>
              <a:rPr lang="da-DK" noProof="0" dirty="0" err="1"/>
              <a:t>level</a:t>
            </a:r>
            <a:endParaRPr lang="da-DK" noProof="0" dirty="0"/>
          </a:p>
          <a:p>
            <a:pPr lvl="3"/>
            <a:r>
              <a:rPr lang="da-DK" noProof="0" dirty="0" err="1"/>
              <a:t>Fourth</a:t>
            </a:r>
            <a:r>
              <a:rPr lang="da-DK" noProof="0" dirty="0"/>
              <a:t> </a:t>
            </a:r>
            <a:r>
              <a:rPr lang="da-DK" noProof="0" dirty="0" err="1"/>
              <a:t>level</a:t>
            </a:r>
            <a:endParaRPr lang="da-DK" noProof="0" dirty="0"/>
          </a:p>
          <a:p>
            <a:pPr lvl="4"/>
            <a:r>
              <a:rPr lang="da-DK" noProof="0" dirty="0"/>
              <a:t>Fifth </a:t>
            </a:r>
            <a:r>
              <a:rPr lang="da-DK" noProof="0" dirty="0" err="1"/>
              <a:t>level</a:t>
            </a:r>
            <a:endParaRPr lang="da-DK" noProof="0" dirty="0"/>
          </a:p>
        </p:txBody>
      </p:sp>
    </p:spTree>
    <p:extLst>
      <p:ext uri="{BB962C8B-B14F-4D97-AF65-F5344CB8AC3E}">
        <p14:creationId xmlns:p14="http://schemas.microsoft.com/office/powerpoint/2010/main" val="34170493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End slide">
    <p:spTree>
      <p:nvGrpSpPr>
        <p:cNvPr id="1" name=""/>
        <p:cNvGrpSpPr/>
        <p:nvPr/>
      </p:nvGrpSpPr>
      <p:grpSpPr>
        <a:xfrm>
          <a:off x="0" y="0"/>
          <a:ext cx="0" cy="0"/>
          <a:chOff x="0" y="0"/>
          <a:chExt cx="0" cy="0"/>
        </a:xfrm>
      </p:grpSpPr>
      <p:pic>
        <p:nvPicPr>
          <p:cNvPr id="6" name="Graphic 5">
            <a:extLst>
              <a:ext uri="{FF2B5EF4-FFF2-40B4-BE49-F238E27FC236}">
                <a16:creationId xmlns:a16="http://schemas.microsoft.com/office/drawing/2014/main" id="{84F55B2A-507D-8061-69AE-23386BD0D351}"/>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689510" y="1656394"/>
            <a:ext cx="4813416" cy="3545211"/>
          </a:xfrm>
          <a:prstGeom prst="rect">
            <a:avLst/>
          </a:prstGeom>
        </p:spPr>
      </p:pic>
    </p:spTree>
    <p:extLst>
      <p:ext uri="{BB962C8B-B14F-4D97-AF65-F5344CB8AC3E}">
        <p14:creationId xmlns:p14="http://schemas.microsoft.com/office/powerpoint/2010/main" val="1153305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svg"/><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BB7AA94-1B58-1FD8-64FC-BFD3B6D61A48}"/>
              </a:ext>
            </a:extLst>
          </p:cNvPr>
          <p:cNvSpPr>
            <a:spLocks noGrp="1"/>
          </p:cNvSpPr>
          <p:nvPr>
            <p:ph type="title"/>
          </p:nvPr>
        </p:nvSpPr>
        <p:spPr>
          <a:xfrm>
            <a:off x="508000" y="2384425"/>
            <a:ext cx="11176000" cy="915635"/>
          </a:xfrm>
          <a:prstGeom prst="rect">
            <a:avLst/>
          </a:prstGeom>
        </p:spPr>
        <p:txBody>
          <a:bodyPr vert="horz" lIns="0" tIns="0" rIns="0" bIns="0" rtlCol="0" anchor="t" anchorCtr="0">
            <a:noAutofit/>
          </a:bodyPr>
          <a:lstStyle/>
          <a:p>
            <a:r>
              <a:rPr lang="da-DK" dirty="0"/>
              <a:t>Klik for at tilføje en titel</a:t>
            </a:r>
            <a:endParaRPr lang="en-GB" dirty="0"/>
          </a:p>
        </p:txBody>
      </p:sp>
      <p:sp>
        <p:nvSpPr>
          <p:cNvPr id="3" name="Text Placeholder 2">
            <a:extLst>
              <a:ext uri="{FF2B5EF4-FFF2-40B4-BE49-F238E27FC236}">
                <a16:creationId xmlns:a16="http://schemas.microsoft.com/office/drawing/2014/main" id="{42557DC4-AF50-5538-46AE-9BE2D694B11A}"/>
              </a:ext>
            </a:extLst>
          </p:cNvPr>
          <p:cNvSpPr>
            <a:spLocks noGrp="1"/>
          </p:cNvSpPr>
          <p:nvPr>
            <p:ph type="body" idx="1"/>
          </p:nvPr>
        </p:nvSpPr>
        <p:spPr>
          <a:xfrm>
            <a:off x="508000" y="4184650"/>
            <a:ext cx="11176000" cy="2165350"/>
          </a:xfrm>
          <a:prstGeom prst="rect">
            <a:avLst/>
          </a:prstGeom>
        </p:spPr>
        <p:txBody>
          <a:bodyPr vert="horz" lIns="0" tIns="0" rIns="0" bIns="0" rtlCol="0">
            <a:noAutofit/>
          </a:bodyPr>
          <a:lstStyle/>
          <a:p>
            <a:pPr lvl="0"/>
            <a:r>
              <a:rPr lang="da-DK" dirty="0"/>
              <a:t>Klik for at tilføje tekst</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4" name="Date Placeholder 3">
            <a:extLst>
              <a:ext uri="{FF2B5EF4-FFF2-40B4-BE49-F238E27FC236}">
                <a16:creationId xmlns:a16="http://schemas.microsoft.com/office/drawing/2014/main" id="{81E3F09E-B5D3-69E6-0298-74C2BF5582FB}"/>
              </a:ext>
            </a:extLst>
          </p:cNvPr>
          <p:cNvSpPr>
            <a:spLocks noGrp="1"/>
          </p:cNvSpPr>
          <p:nvPr>
            <p:ph type="dt" sz="half" idx="2"/>
          </p:nvPr>
        </p:nvSpPr>
        <p:spPr>
          <a:xfrm>
            <a:off x="9728963" y="508000"/>
            <a:ext cx="1178372" cy="153888"/>
          </a:xfrm>
          <a:prstGeom prst="rect">
            <a:avLst/>
          </a:prstGeom>
        </p:spPr>
        <p:txBody>
          <a:bodyPr vert="horz" lIns="0" tIns="0" rIns="0" bIns="0" rtlCol="0" anchor="ctr">
            <a:noAutofit/>
          </a:bodyPr>
          <a:lstStyle>
            <a:lvl1pPr algn="l">
              <a:defRPr sz="1000">
                <a:solidFill>
                  <a:schemeClr val="tx2"/>
                </a:solidFill>
              </a:defRPr>
            </a:lvl1pPr>
          </a:lstStyle>
          <a:p>
            <a:endParaRPr lang="en-GB" dirty="0"/>
          </a:p>
        </p:txBody>
      </p:sp>
      <p:sp>
        <p:nvSpPr>
          <p:cNvPr id="5" name="Footer Placeholder 4">
            <a:extLst>
              <a:ext uri="{FF2B5EF4-FFF2-40B4-BE49-F238E27FC236}">
                <a16:creationId xmlns:a16="http://schemas.microsoft.com/office/drawing/2014/main" id="{0A64A1DA-0A8F-C7AD-3609-375B47795995}"/>
              </a:ext>
            </a:extLst>
          </p:cNvPr>
          <p:cNvSpPr>
            <a:spLocks noGrp="1"/>
          </p:cNvSpPr>
          <p:nvPr>
            <p:ph type="ftr" sz="quarter" idx="3"/>
          </p:nvPr>
        </p:nvSpPr>
        <p:spPr>
          <a:xfrm>
            <a:off x="6350000" y="508000"/>
            <a:ext cx="3262698" cy="153888"/>
          </a:xfrm>
          <a:prstGeom prst="rect">
            <a:avLst/>
          </a:prstGeom>
        </p:spPr>
        <p:txBody>
          <a:bodyPr vert="horz" lIns="0" tIns="0" rIns="0" bIns="0" rtlCol="0" anchor="ctr">
            <a:noAutofit/>
          </a:bodyPr>
          <a:lstStyle>
            <a:lvl1pPr algn="l">
              <a:defRPr sz="1000">
                <a:solidFill>
                  <a:schemeClr val="tx2"/>
                </a:solidFill>
              </a:defRPr>
            </a:lvl1pPr>
          </a:lstStyle>
          <a:p>
            <a:endParaRPr lang="en-GB" dirty="0"/>
          </a:p>
        </p:txBody>
      </p:sp>
      <p:sp>
        <p:nvSpPr>
          <p:cNvPr id="6" name="Slide Number Placeholder 5">
            <a:extLst>
              <a:ext uri="{FF2B5EF4-FFF2-40B4-BE49-F238E27FC236}">
                <a16:creationId xmlns:a16="http://schemas.microsoft.com/office/drawing/2014/main" id="{0E0AE294-F1C2-1C73-F017-24C81C2B8733}"/>
              </a:ext>
            </a:extLst>
          </p:cNvPr>
          <p:cNvSpPr>
            <a:spLocks noGrp="1"/>
          </p:cNvSpPr>
          <p:nvPr>
            <p:ph type="sldNum" sz="quarter" idx="4"/>
          </p:nvPr>
        </p:nvSpPr>
        <p:spPr>
          <a:xfrm>
            <a:off x="11023600" y="508000"/>
            <a:ext cx="660400" cy="153888"/>
          </a:xfrm>
          <a:prstGeom prst="rect">
            <a:avLst/>
          </a:prstGeom>
        </p:spPr>
        <p:txBody>
          <a:bodyPr vert="horz" lIns="0" tIns="0" rIns="0" bIns="0" rtlCol="0" anchor="ctr">
            <a:noAutofit/>
          </a:bodyPr>
          <a:lstStyle>
            <a:lvl1pPr algn="r">
              <a:defRPr sz="1000">
                <a:solidFill>
                  <a:schemeClr val="tx2"/>
                </a:solidFill>
              </a:defRPr>
            </a:lvl1pPr>
          </a:lstStyle>
          <a:p>
            <a:fld id="{FF42120C-9476-46D8-BB3C-85E8A344D6AD}" type="slidenum">
              <a:rPr lang="en-GB" smtClean="0"/>
              <a:pPr/>
              <a:t>‹nr.›</a:t>
            </a:fld>
            <a:endParaRPr lang="en-GB" dirty="0"/>
          </a:p>
        </p:txBody>
      </p:sp>
      <p:pic>
        <p:nvPicPr>
          <p:cNvPr id="8" name="Graphic 7">
            <a:extLst>
              <a:ext uri="{FF2B5EF4-FFF2-40B4-BE49-F238E27FC236}">
                <a16:creationId xmlns:a16="http://schemas.microsoft.com/office/drawing/2014/main" id="{A1A44C5E-AD16-B8CC-C7BE-476A42B28FE3}"/>
              </a:ext>
            </a:extLst>
          </p:cNvPr>
          <p:cNvPicPr>
            <a:picLocks noChangeAspect="1"/>
          </p:cNvPicPr>
          <p:nvPr userDrawn="1"/>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508000" y="504634"/>
            <a:ext cx="1057229" cy="127377"/>
          </a:xfrm>
          <a:prstGeom prst="rect">
            <a:avLst/>
          </a:prstGeom>
        </p:spPr>
      </p:pic>
    </p:spTree>
    <p:extLst>
      <p:ext uri="{BB962C8B-B14F-4D97-AF65-F5344CB8AC3E}">
        <p14:creationId xmlns:p14="http://schemas.microsoft.com/office/powerpoint/2010/main" val="6455122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3" r:id="rId4"/>
    <p:sldLayoutId id="2147483654" r:id="rId5"/>
    <p:sldLayoutId id="2147483655" r:id="rId6"/>
    <p:sldLayoutId id="2147483652" r:id="rId7"/>
    <p:sldLayoutId id="2147483656" r:id="rId8"/>
  </p:sldLayoutIdLst>
  <p:hf hdr="0" ftr="0" dt="0"/>
  <p:txStyles>
    <p:titleStyle>
      <a:lvl1pPr algn="l" defTabSz="914400" rtl="0" eaLnBrk="1" latinLnBrk="0" hangingPunct="1">
        <a:lnSpc>
          <a:spcPct val="85000"/>
        </a:lnSpc>
        <a:spcBef>
          <a:spcPct val="0"/>
        </a:spcBef>
        <a:buNone/>
        <a:defRPr sz="3500" kern="1200">
          <a:solidFill>
            <a:schemeClr val="tx2"/>
          </a:solidFill>
          <a:latin typeface="+mj-lt"/>
          <a:ea typeface="+mj-ea"/>
          <a:cs typeface="+mj-cs"/>
        </a:defRPr>
      </a:lvl1pPr>
    </p:titleStyle>
    <p:bodyStyle>
      <a:lvl1pPr marL="144000" indent="-144000" algn="l" defTabSz="914400" rtl="0" eaLnBrk="1" latinLnBrk="0" hangingPunct="1">
        <a:lnSpc>
          <a:spcPct val="100000"/>
        </a:lnSpc>
        <a:spcBef>
          <a:spcPts val="0"/>
        </a:spcBef>
        <a:buFont typeface="Arial" panose="020B0604020202020204" pitchFamily="34" charset="0"/>
        <a:buChar char="•"/>
        <a:defRPr sz="1100" kern="1200">
          <a:solidFill>
            <a:schemeClr val="tx1"/>
          </a:solidFill>
          <a:latin typeface="+mn-lt"/>
          <a:ea typeface="+mn-ea"/>
          <a:cs typeface="+mn-cs"/>
        </a:defRPr>
      </a:lvl1pPr>
      <a:lvl2pPr marL="288000" indent="-144000" algn="l" defTabSz="914400" rtl="0" eaLnBrk="1" latinLnBrk="0" hangingPunct="1">
        <a:lnSpc>
          <a:spcPct val="100000"/>
        </a:lnSpc>
        <a:spcBef>
          <a:spcPts val="0"/>
        </a:spcBef>
        <a:buFont typeface="Arial" panose="020B0604020202020204" pitchFamily="34" charset="0"/>
        <a:buChar char="•"/>
        <a:defRPr sz="1100" kern="1200">
          <a:solidFill>
            <a:schemeClr val="tx1"/>
          </a:solidFill>
          <a:latin typeface="+mn-lt"/>
          <a:ea typeface="+mn-ea"/>
          <a:cs typeface="+mn-cs"/>
        </a:defRPr>
      </a:lvl2pPr>
      <a:lvl3pPr marL="432000" indent="-144000" algn="l" defTabSz="914400" rtl="0" eaLnBrk="1" latinLnBrk="0" hangingPunct="1">
        <a:lnSpc>
          <a:spcPct val="100000"/>
        </a:lnSpc>
        <a:spcBef>
          <a:spcPts val="0"/>
        </a:spcBef>
        <a:buFont typeface="Arial" panose="020B0604020202020204" pitchFamily="34" charset="0"/>
        <a:buChar char="•"/>
        <a:defRPr sz="1100" kern="1200">
          <a:solidFill>
            <a:schemeClr val="tx1"/>
          </a:solidFill>
          <a:latin typeface="+mn-lt"/>
          <a:ea typeface="+mn-ea"/>
          <a:cs typeface="+mn-cs"/>
        </a:defRPr>
      </a:lvl3pPr>
      <a:lvl4pPr marL="0" indent="0" algn="l" defTabSz="914400" rtl="0" eaLnBrk="1" latinLnBrk="0" hangingPunct="1">
        <a:lnSpc>
          <a:spcPct val="85000"/>
        </a:lnSpc>
        <a:spcBef>
          <a:spcPts val="900"/>
        </a:spcBef>
        <a:spcAft>
          <a:spcPts val="600"/>
        </a:spcAft>
        <a:buFontTx/>
        <a:buNone/>
        <a:defRPr sz="2250" b="1" kern="1200">
          <a:solidFill>
            <a:schemeClr val="tx2"/>
          </a:solidFill>
          <a:latin typeface="+mn-lt"/>
          <a:ea typeface="+mn-ea"/>
          <a:cs typeface="+mn-cs"/>
        </a:defRPr>
      </a:lvl4pPr>
      <a:lvl5pPr marL="0" indent="0" algn="l" defTabSz="914400" rtl="0" eaLnBrk="1" latinLnBrk="0" hangingPunct="1">
        <a:lnSpc>
          <a:spcPct val="97000"/>
        </a:lnSpc>
        <a:spcBef>
          <a:spcPts val="0"/>
        </a:spcBef>
        <a:buFontTx/>
        <a:buNone/>
        <a:defRPr sz="15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1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userDrawn="1">
          <p15:clr>
            <a:srgbClr val="F26B43"/>
          </p15:clr>
        </p15:guide>
        <p15:guide id="2" pos="7680" userDrawn="1">
          <p15:clr>
            <a:srgbClr val="F26B43"/>
          </p15:clr>
        </p15:guide>
        <p15:guide id="3" pos="320" userDrawn="1">
          <p15:clr>
            <a:srgbClr val="F26B43"/>
          </p15:clr>
        </p15:guide>
        <p15:guide id="4" pos="3680" userDrawn="1">
          <p15:clr>
            <a:srgbClr val="F26B43"/>
          </p15:clr>
        </p15:guide>
        <p15:guide id="5" pos="4000" userDrawn="1">
          <p15:clr>
            <a:srgbClr val="F26B43"/>
          </p15:clr>
        </p15:guide>
        <p15:guide id="6" pos="7360" userDrawn="1">
          <p15:clr>
            <a:srgbClr val="F26B43"/>
          </p15:clr>
        </p15:guide>
        <p15:guide id="7" orient="horz" userDrawn="1">
          <p15:clr>
            <a:srgbClr val="F26B43"/>
          </p15:clr>
        </p15:guide>
        <p15:guide id="8" orient="horz" pos="4320" userDrawn="1">
          <p15:clr>
            <a:srgbClr val="F26B43"/>
          </p15:clr>
        </p15:guide>
        <p15:guide id="9" orient="horz" pos="320" userDrawn="1">
          <p15:clr>
            <a:srgbClr val="F26B43"/>
          </p15:clr>
        </p15:guide>
        <p15:guide id="10" orient="horz" pos="4000" userDrawn="1">
          <p15:clr>
            <a:srgbClr val="F26B43"/>
          </p15:clr>
        </p15:guide>
        <p15:guide id="11" orient="horz" pos="1502" userDrawn="1">
          <p15:clr>
            <a:srgbClr val="F26B43"/>
          </p15:clr>
        </p15:guide>
        <p15:guide id="12" orient="horz" pos="2636"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hyperlink" Target="https://www.efterskolerne.dk/-/media/Efterskolerne/For_efterskoler/Tilskud_til_paedagogisk_udvikling/Kopi-af-FOU_Budgetskabelon_skoler_23_24.xlsx?la=da&amp;hash=31DEA688A8782D5E3010641D9DC7BA5E" TargetMode="Externa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hyperlink" Target="mailto:mpj@efterskolerne.dk" TargetMode="Externa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hyperlink" Target="https://www.efterskolerne.dk/For-efterskoler/Midler_til_paedagogisk_udvikling"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hyperlink" Target="https://www.retsinformation.dk/eli/lta/2003/631" TargetMode="Externa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1F7192-E488-8DE4-4247-687CFFC5A7E4}"/>
              </a:ext>
            </a:extLst>
          </p:cNvPr>
          <p:cNvSpPr>
            <a:spLocks noGrp="1"/>
          </p:cNvSpPr>
          <p:nvPr>
            <p:ph type="title"/>
          </p:nvPr>
        </p:nvSpPr>
        <p:spPr>
          <a:xfrm>
            <a:off x="507999" y="508000"/>
            <a:ext cx="8015891" cy="915635"/>
          </a:xfrm>
        </p:spPr>
        <p:txBody>
          <a:bodyPr/>
          <a:lstStyle/>
          <a:p>
            <a:r>
              <a:rPr lang="da-DK" sz="2800" b="1" kern="0" dirty="0">
                <a:effectLst/>
                <a:latin typeface="Italian Plate No2 Expanded Extr" panose="020B0905000000020004" pitchFamily="34" charset="0"/>
                <a:cs typeface="Arial" panose="020B0604020202020204" pitchFamily="34" charset="0"/>
              </a:rPr>
              <a:t>Ansøgningsskema </a:t>
            </a:r>
            <a:br>
              <a:rPr lang="da-DK" sz="2800" b="1" kern="0" dirty="0">
                <a:effectLst/>
                <a:latin typeface="Italian Plate No2 Expanded Medi" panose="020B0605000000020004" pitchFamily="34" charset="77"/>
                <a:cs typeface="Arial" panose="020B0604020202020204" pitchFamily="34" charset="0"/>
              </a:rPr>
            </a:br>
            <a:r>
              <a:rPr lang="da-DK" sz="2400" b="1" kern="0" dirty="0">
                <a:effectLst/>
                <a:latin typeface="Italian Plate No2 Expanded Medi" panose="020B0605000000020004" pitchFamily="34" charset="77"/>
                <a:cs typeface="Arial" panose="020B0604020202020204" pitchFamily="34" charset="0"/>
              </a:rPr>
              <a:t>Efterskoleforeningens forsøgs- og udviklingsmidler </a:t>
            </a:r>
            <a:br>
              <a:rPr lang="da-DK" sz="1800" b="1" kern="0" dirty="0">
                <a:effectLst/>
                <a:latin typeface="Italian Plate No2 Expanded Medi" panose="020B0605000000020004" pitchFamily="34" charset="77"/>
                <a:cs typeface="Arial" panose="020B0604020202020204" pitchFamily="34" charset="0"/>
              </a:rPr>
            </a:br>
            <a:endParaRPr lang="da-DK" dirty="0"/>
          </a:p>
        </p:txBody>
      </p:sp>
      <p:pic>
        <p:nvPicPr>
          <p:cNvPr id="5" name="Picture Placeholder 4">
            <a:extLst>
              <a:ext uri="{FF2B5EF4-FFF2-40B4-BE49-F238E27FC236}">
                <a16:creationId xmlns:a16="http://schemas.microsoft.com/office/drawing/2014/main" id="{8EB328D3-CCE3-CC7D-F959-6F431295B643}"/>
              </a:ext>
            </a:extLst>
          </p:cNvPr>
          <p:cNvPicPr>
            <a:picLocks noGrp="1" noChangeAspect="1"/>
          </p:cNvPicPr>
          <p:nvPr>
            <p:ph type="pic" sz="quarter" idx="10"/>
          </p:nvPr>
        </p:nvPicPr>
        <p:blipFill>
          <a:blip r:embed="rId2"/>
          <a:srcRect l="17" r="17"/>
          <a:stretch/>
        </p:blipFill>
        <p:spPr/>
      </p:pic>
    </p:spTree>
    <p:extLst>
      <p:ext uri="{BB962C8B-B14F-4D97-AF65-F5344CB8AC3E}">
        <p14:creationId xmlns:p14="http://schemas.microsoft.com/office/powerpoint/2010/main" val="25906759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90A244-2103-8B94-3CBC-1CFAA4056D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A213FD-C82A-6B1A-A81B-145269B3895D}"/>
              </a:ext>
            </a:extLst>
          </p:cNvPr>
          <p:cNvSpPr>
            <a:spLocks noGrp="1"/>
          </p:cNvSpPr>
          <p:nvPr>
            <p:ph type="title"/>
          </p:nvPr>
        </p:nvSpPr>
        <p:spPr/>
        <p:txBody>
          <a:bodyPr/>
          <a:lstStyle/>
          <a:p>
            <a:r>
              <a:rPr lang="da-DK" dirty="0"/>
              <a:t>Ansøgningsskema – projektresume</a:t>
            </a:r>
            <a:endParaRPr lang="en-GB" dirty="0"/>
          </a:p>
        </p:txBody>
      </p:sp>
      <p:graphicFrame>
        <p:nvGraphicFramePr>
          <p:cNvPr id="4" name="Table Placeholder 3">
            <a:extLst>
              <a:ext uri="{FF2B5EF4-FFF2-40B4-BE49-F238E27FC236}">
                <a16:creationId xmlns:a16="http://schemas.microsoft.com/office/drawing/2014/main" id="{EEBA5AAB-9445-E125-5569-4431BAA3C3C9}"/>
              </a:ext>
            </a:extLst>
          </p:cNvPr>
          <p:cNvGraphicFramePr>
            <a:graphicFrameLocks noGrp="1"/>
          </p:cNvGraphicFramePr>
          <p:nvPr>
            <p:ph type="tbl" sz="quarter" idx="10"/>
            <p:extLst>
              <p:ext uri="{D42A27DB-BD31-4B8C-83A1-F6EECF244321}">
                <p14:modId xmlns:p14="http://schemas.microsoft.com/office/powerpoint/2010/main" val="3868060437"/>
              </p:ext>
            </p:extLst>
          </p:nvPr>
        </p:nvGraphicFramePr>
        <p:xfrm>
          <a:off x="508000" y="1582910"/>
          <a:ext cx="11176000" cy="4336560"/>
        </p:xfrm>
        <a:graphic>
          <a:graphicData uri="http://schemas.openxmlformats.org/drawingml/2006/table">
            <a:tbl>
              <a:tblPr firstRow="1">
                <a:tableStyleId>{02AC478A-8283-4909-AE34-E385FD3EC4D1}</a:tableStyleId>
              </a:tblPr>
              <a:tblGrid>
                <a:gridCol w="1500180">
                  <a:extLst>
                    <a:ext uri="{9D8B030D-6E8A-4147-A177-3AD203B41FA5}">
                      <a16:colId xmlns:a16="http://schemas.microsoft.com/office/drawing/2014/main" val="582344910"/>
                    </a:ext>
                  </a:extLst>
                </a:gridCol>
                <a:gridCol w="9675820">
                  <a:extLst>
                    <a:ext uri="{9D8B030D-6E8A-4147-A177-3AD203B41FA5}">
                      <a16:colId xmlns:a16="http://schemas.microsoft.com/office/drawing/2014/main" val="2960042753"/>
                    </a:ext>
                  </a:extLst>
                </a:gridCol>
              </a:tblGrid>
              <a:tr h="360000">
                <a:tc>
                  <a:txBody>
                    <a:bodyPr/>
                    <a:lstStyle/>
                    <a:p>
                      <a:endParaRPr lang="en-GB" sz="1100" dirty="0"/>
                    </a:p>
                  </a:txBody>
                  <a:tcPr marL="36000" marR="36000" marT="72000" marB="7200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err="1"/>
                        <a:t>Dubliker</a:t>
                      </a:r>
                      <a:r>
                        <a:rPr lang="en-GB" sz="1100" dirty="0"/>
                        <a:t> </a:t>
                      </a:r>
                      <a:r>
                        <a:rPr lang="en-GB" sz="1100" dirty="0" err="1"/>
                        <a:t>evt</a:t>
                      </a:r>
                      <a:r>
                        <a:rPr lang="en-GB" sz="1100" dirty="0"/>
                        <a:t>. slide I </a:t>
                      </a:r>
                      <a:r>
                        <a:rPr lang="en-GB" sz="1100" dirty="0" err="1"/>
                        <a:t>tilfælde</a:t>
                      </a:r>
                      <a:r>
                        <a:rPr lang="en-GB" sz="1100" dirty="0"/>
                        <a:t> </a:t>
                      </a:r>
                      <a:r>
                        <a:rPr lang="en-GB" sz="1100" dirty="0" err="1"/>
                        <a:t>af</a:t>
                      </a:r>
                      <a:r>
                        <a:rPr lang="en-GB" sz="1100" dirty="0"/>
                        <a:t> </a:t>
                      </a:r>
                      <a:r>
                        <a:rPr lang="en-GB" sz="1100" dirty="0" err="1"/>
                        <a:t>pladsmangel</a:t>
                      </a:r>
                      <a:r>
                        <a:rPr lang="en-GB" sz="1100" dirty="0"/>
                        <a:t>.</a:t>
                      </a:r>
                    </a:p>
                  </a:txBody>
                  <a:tcPr marL="36000" marR="36000" marT="72000" marB="72000" anchor="ctr"/>
                </a:tc>
                <a:extLst>
                  <a:ext uri="{0D108BD9-81ED-4DB2-BD59-A6C34878D82A}">
                    <a16:rowId xmlns:a16="http://schemas.microsoft.com/office/drawing/2014/main" val="652553642"/>
                  </a:ext>
                </a:extLst>
              </a:tr>
              <a:tr h="288000">
                <a:tc>
                  <a:txBody>
                    <a:bodyPr/>
                    <a:lstStyle/>
                    <a:p>
                      <a:r>
                        <a:rPr lang="da-DK" sz="1200" b="1" kern="1200" dirty="0">
                          <a:solidFill>
                            <a:srgbClr val="004837"/>
                          </a:solidFill>
                          <a:effectLst/>
                          <a:latin typeface="+mn-lt"/>
                          <a:ea typeface="+mn-ea"/>
                          <a:cs typeface="+mn-cs"/>
                        </a:rPr>
                        <a:t>Projektets titel</a:t>
                      </a:r>
                      <a:r>
                        <a:rPr lang="da-DK" sz="1200" dirty="0">
                          <a:solidFill>
                            <a:srgbClr val="004837"/>
                          </a:solidFill>
                          <a:effectLst/>
                        </a:rPr>
                        <a:t> </a:t>
                      </a:r>
                      <a:endParaRPr lang="en-GB" sz="1200" dirty="0">
                        <a:solidFill>
                          <a:srgbClr val="004837"/>
                        </a:solidFill>
                      </a:endParaRPr>
                    </a:p>
                  </a:txBody>
                  <a:tcPr marL="36000" marR="36000" marT="68400" marB="68400" anchor="ctr">
                    <a:noFill/>
                  </a:tcPr>
                </a:tc>
                <a:tc>
                  <a:txBody>
                    <a:bodyPr/>
                    <a:lstStyle/>
                    <a:p>
                      <a:endParaRPr lang="en-GB" sz="1100" dirty="0"/>
                    </a:p>
                  </a:txBody>
                  <a:tcPr marL="36000" marR="36000" marT="68400" marB="68400" anchor="ctr">
                    <a:noFill/>
                  </a:tcPr>
                </a:tc>
                <a:extLst>
                  <a:ext uri="{0D108BD9-81ED-4DB2-BD59-A6C34878D82A}">
                    <a16:rowId xmlns:a16="http://schemas.microsoft.com/office/drawing/2014/main" val="1944862764"/>
                  </a:ext>
                </a:extLst>
              </a:tr>
              <a:tr h="288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200" b="1" kern="1200" dirty="0">
                          <a:solidFill>
                            <a:srgbClr val="004837"/>
                          </a:solidFill>
                          <a:effectLst/>
                          <a:latin typeface="+mn-lt"/>
                          <a:ea typeface="+mn-ea"/>
                          <a:cs typeface="+mn-cs"/>
                        </a:rPr>
                        <a:t>Kort resume af projektet </a:t>
                      </a:r>
                    </a:p>
                    <a:p>
                      <a:pPr marL="0" marR="0" lvl="0" indent="0" algn="l" defTabSz="914400" rtl="0" eaLnBrk="1" fontAlgn="auto" latinLnBrk="0" hangingPunct="1">
                        <a:lnSpc>
                          <a:spcPct val="100000"/>
                        </a:lnSpc>
                        <a:spcBef>
                          <a:spcPts val="0"/>
                        </a:spcBef>
                        <a:spcAft>
                          <a:spcPts val="0"/>
                        </a:spcAft>
                        <a:buClrTx/>
                        <a:buSzTx/>
                        <a:buFontTx/>
                        <a:buNone/>
                        <a:tabLst/>
                        <a:defRPr/>
                      </a:pPr>
                      <a:r>
                        <a:rPr lang="da-DK" sz="1200" b="0" kern="1200" dirty="0">
                          <a:solidFill>
                            <a:srgbClr val="004837"/>
                          </a:solidFill>
                          <a:effectLst/>
                          <a:latin typeface="+mn-lt"/>
                          <a:ea typeface="+mn-ea"/>
                          <a:cs typeface="+mn-cs"/>
                        </a:rPr>
                        <a:t>(max 10 linjer) </a:t>
                      </a:r>
                      <a:endParaRPr kumimoji="0" lang="en-GB" sz="1200" b="0" i="0" u="none" strike="noStrike" kern="1200" cap="none" spc="0" normalizeH="0" baseline="0" noProof="0" dirty="0">
                        <a:ln>
                          <a:noFill/>
                        </a:ln>
                        <a:solidFill>
                          <a:srgbClr val="004837"/>
                        </a:solidFill>
                        <a:effectLst/>
                        <a:uLnTx/>
                        <a:uFillTx/>
                        <a:latin typeface="Italian Plate No1 Expanded"/>
                        <a:ea typeface="+mn-ea"/>
                        <a:cs typeface="+mn-cs"/>
                      </a:endParaRPr>
                    </a:p>
                  </a:txBody>
                  <a:tcPr marL="36000" marR="36000" marT="68400" marB="68400" anchor="ctr">
                    <a:noFill/>
                  </a:tcPr>
                </a:tc>
                <a:tc>
                  <a:txBody>
                    <a:bodyPr/>
                    <a:lstStyle/>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txBody>
                  <a:tcPr marL="36000" marR="36000" marT="68400" marB="68400" anchor="ctr">
                    <a:noFill/>
                  </a:tcPr>
                </a:tc>
                <a:extLst>
                  <a:ext uri="{0D108BD9-81ED-4DB2-BD59-A6C34878D82A}">
                    <a16:rowId xmlns:a16="http://schemas.microsoft.com/office/drawing/2014/main" val="649505310"/>
                  </a:ext>
                </a:extLst>
              </a:tr>
              <a:tr h="288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200" b="1" kern="1200" dirty="0">
                          <a:solidFill>
                            <a:srgbClr val="004837"/>
                          </a:solidFill>
                          <a:effectLst/>
                          <a:latin typeface="+mn-lt"/>
                          <a:ea typeface="+mn-ea"/>
                          <a:cs typeface="+mn-cs"/>
                        </a:rPr>
                        <a:t>Projektets målgruppe(r) </a:t>
                      </a:r>
                      <a:endParaRPr kumimoji="0" lang="en-GB" sz="1200" b="1" i="0" u="none" strike="noStrike" kern="1200" cap="none" spc="0" normalizeH="0" baseline="0" noProof="0" dirty="0">
                        <a:ln>
                          <a:noFill/>
                        </a:ln>
                        <a:solidFill>
                          <a:srgbClr val="004837"/>
                        </a:solidFill>
                        <a:effectLst/>
                        <a:uLnTx/>
                        <a:uFillTx/>
                        <a:latin typeface="Italian Plate No1 Expanded"/>
                        <a:ea typeface="+mn-ea"/>
                        <a:cs typeface="+mn-cs"/>
                      </a:endParaRPr>
                    </a:p>
                  </a:txBody>
                  <a:tcPr marL="36000" marR="36000" marT="68400" marB="68400" anchor="ctr">
                    <a:noFill/>
                  </a:tcPr>
                </a:tc>
                <a:tc>
                  <a:txBody>
                    <a:bodyPr/>
                    <a:lstStyle/>
                    <a:p>
                      <a:endParaRPr lang="en-GB" sz="1100" dirty="0"/>
                    </a:p>
                  </a:txBody>
                  <a:tcPr marL="36000" marR="36000" marT="68400" marB="68400" anchor="ctr">
                    <a:noFill/>
                  </a:tcPr>
                </a:tc>
                <a:extLst>
                  <a:ext uri="{0D108BD9-81ED-4DB2-BD59-A6C34878D82A}">
                    <a16:rowId xmlns:a16="http://schemas.microsoft.com/office/drawing/2014/main" val="441606416"/>
                  </a:ext>
                </a:extLst>
              </a:tr>
            </a:tbl>
          </a:graphicData>
        </a:graphic>
      </p:graphicFrame>
    </p:spTree>
    <p:extLst>
      <p:ext uri="{BB962C8B-B14F-4D97-AF65-F5344CB8AC3E}">
        <p14:creationId xmlns:p14="http://schemas.microsoft.com/office/powerpoint/2010/main" val="16914575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50D4DD-757C-B4F1-B6D6-59274471B26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789676-1BCB-B9F5-70A6-ACA18693ECA8}"/>
              </a:ext>
            </a:extLst>
          </p:cNvPr>
          <p:cNvSpPr>
            <a:spLocks noGrp="1"/>
          </p:cNvSpPr>
          <p:nvPr>
            <p:ph type="title"/>
          </p:nvPr>
        </p:nvSpPr>
        <p:spPr/>
        <p:txBody>
          <a:bodyPr/>
          <a:lstStyle/>
          <a:p>
            <a:r>
              <a:rPr lang="da-DK" dirty="0"/>
              <a:t>Ansøgningsskema – begrundelser for ansøgning</a:t>
            </a:r>
            <a:endParaRPr lang="en-GB" dirty="0"/>
          </a:p>
        </p:txBody>
      </p:sp>
      <p:graphicFrame>
        <p:nvGraphicFramePr>
          <p:cNvPr id="4" name="Table Placeholder 3">
            <a:extLst>
              <a:ext uri="{FF2B5EF4-FFF2-40B4-BE49-F238E27FC236}">
                <a16:creationId xmlns:a16="http://schemas.microsoft.com/office/drawing/2014/main" id="{BD897264-C1EB-8130-15E8-3E11AF502018}"/>
              </a:ext>
            </a:extLst>
          </p:cNvPr>
          <p:cNvGraphicFramePr>
            <a:graphicFrameLocks noGrp="1"/>
          </p:cNvGraphicFramePr>
          <p:nvPr>
            <p:ph type="tbl" sz="quarter" idx="10"/>
            <p:extLst>
              <p:ext uri="{D42A27DB-BD31-4B8C-83A1-F6EECF244321}">
                <p14:modId xmlns:p14="http://schemas.microsoft.com/office/powerpoint/2010/main" val="500268102"/>
              </p:ext>
            </p:extLst>
          </p:nvPr>
        </p:nvGraphicFramePr>
        <p:xfrm>
          <a:off x="508000" y="1582910"/>
          <a:ext cx="11176000" cy="4793760"/>
        </p:xfrm>
        <a:graphic>
          <a:graphicData uri="http://schemas.openxmlformats.org/drawingml/2006/table">
            <a:tbl>
              <a:tblPr firstRow="1">
                <a:tableStyleId>{02AC478A-8283-4909-AE34-E385FD3EC4D1}</a:tableStyleId>
              </a:tblPr>
              <a:tblGrid>
                <a:gridCol w="1500180">
                  <a:extLst>
                    <a:ext uri="{9D8B030D-6E8A-4147-A177-3AD203B41FA5}">
                      <a16:colId xmlns:a16="http://schemas.microsoft.com/office/drawing/2014/main" val="582344910"/>
                    </a:ext>
                  </a:extLst>
                </a:gridCol>
                <a:gridCol w="9675820">
                  <a:extLst>
                    <a:ext uri="{9D8B030D-6E8A-4147-A177-3AD203B41FA5}">
                      <a16:colId xmlns:a16="http://schemas.microsoft.com/office/drawing/2014/main" val="2960042753"/>
                    </a:ext>
                  </a:extLst>
                </a:gridCol>
              </a:tblGrid>
              <a:tr h="360000">
                <a:tc>
                  <a:txBody>
                    <a:bodyPr/>
                    <a:lstStyle/>
                    <a:p>
                      <a:endParaRPr lang="en-GB" sz="1100" dirty="0"/>
                    </a:p>
                  </a:txBody>
                  <a:tcPr marL="36000" marR="36000" marT="72000" marB="72000" anchor="ctr"/>
                </a:tc>
                <a:tc>
                  <a:txBody>
                    <a:bodyPr/>
                    <a:lstStyle/>
                    <a:p>
                      <a:r>
                        <a:rPr lang="en-GB" sz="1100" dirty="0" err="1"/>
                        <a:t>Dubliker</a:t>
                      </a:r>
                      <a:r>
                        <a:rPr lang="en-GB" sz="1100" dirty="0"/>
                        <a:t> </a:t>
                      </a:r>
                      <a:r>
                        <a:rPr lang="en-GB" sz="1100" dirty="0" err="1"/>
                        <a:t>evt</a:t>
                      </a:r>
                      <a:r>
                        <a:rPr lang="en-GB" sz="1100" dirty="0"/>
                        <a:t>. slide I </a:t>
                      </a:r>
                      <a:r>
                        <a:rPr lang="en-GB" sz="1100" dirty="0" err="1"/>
                        <a:t>tilfælde</a:t>
                      </a:r>
                      <a:r>
                        <a:rPr lang="en-GB" sz="1100" dirty="0"/>
                        <a:t> </a:t>
                      </a:r>
                      <a:r>
                        <a:rPr lang="en-GB" sz="1100" dirty="0" err="1"/>
                        <a:t>af</a:t>
                      </a:r>
                      <a:r>
                        <a:rPr lang="en-GB" sz="1100" dirty="0"/>
                        <a:t> </a:t>
                      </a:r>
                      <a:r>
                        <a:rPr lang="en-GB" sz="1100" dirty="0" err="1"/>
                        <a:t>pladsmangel</a:t>
                      </a:r>
                      <a:r>
                        <a:rPr lang="en-GB" sz="1100" dirty="0"/>
                        <a:t>.</a:t>
                      </a:r>
                    </a:p>
                  </a:txBody>
                  <a:tcPr marL="36000" marR="36000" marT="72000" marB="72000" anchor="ctr"/>
                </a:tc>
                <a:extLst>
                  <a:ext uri="{0D108BD9-81ED-4DB2-BD59-A6C34878D82A}">
                    <a16:rowId xmlns:a16="http://schemas.microsoft.com/office/drawing/2014/main" val="652553642"/>
                  </a:ext>
                </a:extLst>
              </a:tr>
              <a:tr h="288000">
                <a:tc>
                  <a:txBody>
                    <a:bodyPr/>
                    <a:lstStyle/>
                    <a:p>
                      <a:r>
                        <a:rPr lang="da-DK" sz="1200" b="1" dirty="0">
                          <a:solidFill>
                            <a:srgbClr val="004837"/>
                          </a:solidFill>
                          <a:effectLst/>
                          <a:latin typeface="Italian Plate No2 Expanded Medi" panose="020B0605000000020004" pitchFamily="34" charset="77"/>
                          <a:ea typeface="Calibri" panose="020F0502020204030204" pitchFamily="34" charset="0"/>
                          <a:cs typeface="Times New Roman" panose="02020603050405020304" pitchFamily="18" charset="0"/>
                        </a:rPr>
                        <a:t>Beskriv baggrund for udviklingsidéen</a:t>
                      </a:r>
                      <a:r>
                        <a:rPr lang="da-DK" sz="1100" b="1" dirty="0">
                          <a:solidFill>
                            <a:srgbClr val="004837"/>
                          </a:solidFill>
                          <a:effectLst/>
                          <a:latin typeface="Italian Plate No2 Expanded Medi" panose="020B0605000000020004" pitchFamily="34" charset="77"/>
                          <a:ea typeface="Calibri" panose="020F0502020204030204" pitchFamily="34" charset="0"/>
                          <a:cs typeface="Times New Roman" panose="02020603050405020304" pitchFamily="18"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da-DK" sz="1100" kern="1200" dirty="0">
                          <a:solidFill>
                            <a:srgbClr val="004837"/>
                          </a:solidFill>
                          <a:effectLst/>
                          <a:latin typeface="+mn-lt"/>
                          <a:ea typeface="+mn-ea"/>
                          <a:cs typeface="+mn-cs"/>
                        </a:rPr>
                        <a:t>(</a:t>
                      </a:r>
                      <a:r>
                        <a:rPr lang="da-DK" sz="1100" i="1" kern="1200" dirty="0">
                          <a:solidFill>
                            <a:srgbClr val="004837"/>
                          </a:solidFill>
                          <a:effectLst/>
                          <a:latin typeface="+mn-lt"/>
                          <a:ea typeface="+mn-ea"/>
                          <a:cs typeface="+mn-cs"/>
                        </a:rPr>
                        <a:t>Hvad der mangler at blive udviklet, for hvem og hvorfor</a:t>
                      </a:r>
                      <a:r>
                        <a:rPr lang="da-DK" sz="1100" kern="1200" dirty="0">
                          <a:solidFill>
                            <a:srgbClr val="004837"/>
                          </a:solidFill>
                          <a:effectLst/>
                          <a:latin typeface="+mn-lt"/>
                          <a:ea typeface="+mn-ea"/>
                          <a:cs typeface="+mn-cs"/>
                        </a:rPr>
                        <a:t>)</a:t>
                      </a:r>
                    </a:p>
                    <a:p>
                      <a:endParaRPr lang="en-GB" sz="1100" dirty="0">
                        <a:solidFill>
                          <a:srgbClr val="004837"/>
                        </a:solidFill>
                      </a:endParaRPr>
                    </a:p>
                  </a:txBody>
                  <a:tcPr marL="36000" marR="36000" marT="68400" marB="68400" anchor="ctr">
                    <a:noFill/>
                  </a:tcPr>
                </a:tc>
                <a:tc>
                  <a:txBody>
                    <a:bodyPr/>
                    <a:lstStyle/>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txBody>
                  <a:tcPr marL="36000" marR="36000" marT="68400" marB="68400" anchor="ctr">
                    <a:noFill/>
                  </a:tcPr>
                </a:tc>
                <a:extLst>
                  <a:ext uri="{0D108BD9-81ED-4DB2-BD59-A6C34878D82A}">
                    <a16:rowId xmlns:a16="http://schemas.microsoft.com/office/drawing/2014/main" val="1944862764"/>
                  </a:ext>
                </a:extLst>
              </a:tr>
              <a:tr h="288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200" b="1" dirty="0">
                          <a:solidFill>
                            <a:srgbClr val="004837"/>
                          </a:solidFill>
                          <a:effectLst/>
                          <a:latin typeface="Italian Plate No2 Expanded Medi" panose="020B0605000000020004" pitchFamily="34" charset="77"/>
                          <a:ea typeface="Calibri" panose="020F0502020204030204" pitchFamily="34" charset="0"/>
                          <a:cs typeface="Times New Roman" panose="02020603050405020304" pitchFamily="18" charset="0"/>
                        </a:rPr>
                        <a:t>Hvad er projektets almene/bredere betydning  for skoleformen</a:t>
                      </a:r>
                      <a:endParaRPr kumimoji="0" lang="en-GB" sz="1200" b="0" i="0" u="none" strike="noStrike" kern="1200" cap="none" spc="0" normalizeH="0" baseline="0" noProof="0" dirty="0">
                        <a:ln>
                          <a:noFill/>
                        </a:ln>
                        <a:solidFill>
                          <a:srgbClr val="004837"/>
                        </a:solidFill>
                        <a:effectLst/>
                        <a:uLnTx/>
                        <a:uFillTx/>
                        <a:latin typeface="Italian Plate No1 Expanded"/>
                        <a:ea typeface="+mn-ea"/>
                        <a:cs typeface="+mn-cs"/>
                      </a:endParaRPr>
                    </a:p>
                  </a:txBody>
                  <a:tcPr marL="36000" marR="36000" marT="68400" marB="68400" anchor="ctr">
                    <a:noFill/>
                  </a:tcPr>
                </a:tc>
                <a:tc>
                  <a:txBody>
                    <a:bodyPr/>
                    <a:lstStyle/>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txBody>
                  <a:tcPr marL="36000" marR="36000" marT="68400" marB="68400" anchor="ctr">
                    <a:noFill/>
                  </a:tcPr>
                </a:tc>
                <a:extLst>
                  <a:ext uri="{0D108BD9-81ED-4DB2-BD59-A6C34878D82A}">
                    <a16:rowId xmlns:a16="http://schemas.microsoft.com/office/drawing/2014/main" val="649505310"/>
                  </a:ext>
                </a:extLst>
              </a:tr>
              <a:tr h="288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200" b="1" kern="1200" dirty="0">
                          <a:solidFill>
                            <a:srgbClr val="004837"/>
                          </a:solidFill>
                          <a:effectLst/>
                          <a:latin typeface="+mn-lt"/>
                          <a:ea typeface="+mn-ea"/>
                          <a:cs typeface="+mn-cs"/>
                        </a:rPr>
                        <a:t>Projektets formål og succeskriterier </a:t>
                      </a:r>
                      <a:endParaRPr kumimoji="0" lang="en-GB" sz="1200" b="1" i="0" u="none" strike="noStrike" kern="1200" cap="none" spc="0" normalizeH="0" baseline="0" noProof="0" dirty="0">
                        <a:ln>
                          <a:noFill/>
                        </a:ln>
                        <a:solidFill>
                          <a:srgbClr val="004837"/>
                        </a:solidFill>
                        <a:effectLst/>
                        <a:uLnTx/>
                        <a:uFillTx/>
                        <a:latin typeface="Italian Plate No1 Expanded"/>
                        <a:ea typeface="+mn-ea"/>
                        <a:cs typeface="+mn-cs"/>
                      </a:endParaRPr>
                    </a:p>
                  </a:txBody>
                  <a:tcPr marL="36000" marR="36000" marT="68400" marB="68400" anchor="ctr">
                    <a:noFill/>
                  </a:tcPr>
                </a:tc>
                <a:tc>
                  <a:txBody>
                    <a:bodyPr/>
                    <a:lstStyle/>
                    <a:p>
                      <a:endParaRPr lang="en-GB" sz="1100" dirty="0"/>
                    </a:p>
                    <a:p>
                      <a:endParaRPr lang="en-GB" sz="1100" dirty="0"/>
                    </a:p>
                    <a:p>
                      <a:endParaRPr lang="en-GB" sz="1100" dirty="0"/>
                    </a:p>
                    <a:p>
                      <a:endParaRPr lang="en-GB" sz="1100" dirty="0"/>
                    </a:p>
                    <a:p>
                      <a:endParaRPr lang="en-GB" sz="1100" dirty="0"/>
                    </a:p>
                    <a:p>
                      <a:endParaRPr lang="en-GB" sz="1100" dirty="0"/>
                    </a:p>
                  </a:txBody>
                  <a:tcPr marL="36000" marR="36000" marT="68400" marB="68400" anchor="ctr">
                    <a:noFill/>
                  </a:tcPr>
                </a:tc>
                <a:extLst>
                  <a:ext uri="{0D108BD9-81ED-4DB2-BD59-A6C34878D82A}">
                    <a16:rowId xmlns:a16="http://schemas.microsoft.com/office/drawing/2014/main" val="441606416"/>
                  </a:ext>
                </a:extLst>
              </a:tr>
            </a:tbl>
          </a:graphicData>
        </a:graphic>
      </p:graphicFrame>
    </p:spTree>
    <p:extLst>
      <p:ext uri="{BB962C8B-B14F-4D97-AF65-F5344CB8AC3E}">
        <p14:creationId xmlns:p14="http://schemas.microsoft.com/office/powerpoint/2010/main" val="18449614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856AC9-E1B2-53F5-D0C8-14300DA627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8DC5A38-3214-CA7A-FA16-2966F6AD7657}"/>
              </a:ext>
            </a:extLst>
          </p:cNvPr>
          <p:cNvSpPr>
            <a:spLocks noGrp="1"/>
          </p:cNvSpPr>
          <p:nvPr>
            <p:ph type="title"/>
          </p:nvPr>
        </p:nvSpPr>
        <p:spPr/>
        <p:txBody>
          <a:bodyPr/>
          <a:lstStyle/>
          <a:p>
            <a:r>
              <a:rPr lang="da-DK" dirty="0"/>
              <a:t>Ansøgningsskema – aktiviteter og tidsplan</a:t>
            </a:r>
            <a:endParaRPr lang="en-GB" dirty="0"/>
          </a:p>
        </p:txBody>
      </p:sp>
      <p:graphicFrame>
        <p:nvGraphicFramePr>
          <p:cNvPr id="4" name="Table Placeholder 3">
            <a:extLst>
              <a:ext uri="{FF2B5EF4-FFF2-40B4-BE49-F238E27FC236}">
                <a16:creationId xmlns:a16="http://schemas.microsoft.com/office/drawing/2014/main" id="{67F51F58-B3E7-6E41-98E5-33AB8C255D1B}"/>
              </a:ext>
            </a:extLst>
          </p:cNvPr>
          <p:cNvGraphicFramePr>
            <a:graphicFrameLocks noGrp="1"/>
          </p:cNvGraphicFramePr>
          <p:nvPr>
            <p:ph type="tbl" sz="quarter" idx="10"/>
            <p:extLst>
              <p:ext uri="{D42A27DB-BD31-4B8C-83A1-F6EECF244321}">
                <p14:modId xmlns:p14="http://schemas.microsoft.com/office/powerpoint/2010/main" val="3117630123"/>
              </p:ext>
            </p:extLst>
          </p:nvPr>
        </p:nvGraphicFramePr>
        <p:xfrm>
          <a:off x="508000" y="1582910"/>
          <a:ext cx="11176000" cy="4656960"/>
        </p:xfrm>
        <a:graphic>
          <a:graphicData uri="http://schemas.openxmlformats.org/drawingml/2006/table">
            <a:tbl>
              <a:tblPr firstRow="1">
                <a:tableStyleId>{02AC478A-8283-4909-AE34-E385FD3EC4D1}</a:tableStyleId>
              </a:tblPr>
              <a:tblGrid>
                <a:gridCol w="1500180">
                  <a:extLst>
                    <a:ext uri="{9D8B030D-6E8A-4147-A177-3AD203B41FA5}">
                      <a16:colId xmlns:a16="http://schemas.microsoft.com/office/drawing/2014/main" val="582344910"/>
                    </a:ext>
                  </a:extLst>
                </a:gridCol>
                <a:gridCol w="9675820">
                  <a:extLst>
                    <a:ext uri="{9D8B030D-6E8A-4147-A177-3AD203B41FA5}">
                      <a16:colId xmlns:a16="http://schemas.microsoft.com/office/drawing/2014/main" val="2960042753"/>
                    </a:ext>
                  </a:extLst>
                </a:gridCol>
              </a:tblGrid>
              <a:tr h="360000">
                <a:tc>
                  <a:txBody>
                    <a:bodyPr/>
                    <a:lstStyle/>
                    <a:p>
                      <a:endParaRPr lang="en-GB" sz="1100" dirty="0"/>
                    </a:p>
                  </a:txBody>
                  <a:tcPr marL="36000" marR="36000" marT="72000" marB="7200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err="1"/>
                        <a:t>Dubliker</a:t>
                      </a:r>
                      <a:r>
                        <a:rPr lang="en-GB" sz="1100" dirty="0"/>
                        <a:t> </a:t>
                      </a:r>
                      <a:r>
                        <a:rPr lang="en-GB" sz="1100" dirty="0" err="1"/>
                        <a:t>evt</a:t>
                      </a:r>
                      <a:r>
                        <a:rPr lang="en-GB" sz="1100" dirty="0"/>
                        <a:t>. slide I </a:t>
                      </a:r>
                      <a:r>
                        <a:rPr lang="en-GB" sz="1100" dirty="0" err="1"/>
                        <a:t>tilfælde</a:t>
                      </a:r>
                      <a:r>
                        <a:rPr lang="en-GB" sz="1100" dirty="0"/>
                        <a:t> </a:t>
                      </a:r>
                      <a:r>
                        <a:rPr lang="en-GB" sz="1100" dirty="0" err="1"/>
                        <a:t>af</a:t>
                      </a:r>
                      <a:r>
                        <a:rPr lang="en-GB" sz="1100" dirty="0"/>
                        <a:t> </a:t>
                      </a:r>
                      <a:r>
                        <a:rPr lang="en-GB" sz="1100" dirty="0" err="1"/>
                        <a:t>pladsmangel</a:t>
                      </a:r>
                      <a:r>
                        <a:rPr lang="en-GB" sz="1100" dirty="0"/>
                        <a:t>.</a:t>
                      </a:r>
                    </a:p>
                  </a:txBody>
                  <a:tcPr marL="36000" marR="36000" marT="72000" marB="72000" anchor="ctr"/>
                </a:tc>
                <a:extLst>
                  <a:ext uri="{0D108BD9-81ED-4DB2-BD59-A6C34878D82A}">
                    <a16:rowId xmlns:a16="http://schemas.microsoft.com/office/drawing/2014/main" val="652553642"/>
                  </a:ext>
                </a:extLst>
              </a:tr>
              <a:tr h="288000">
                <a:tc>
                  <a:txBody>
                    <a:bodyPr/>
                    <a:lstStyle/>
                    <a:p>
                      <a:r>
                        <a:rPr lang="da-DK" sz="1200" b="1" kern="1200" dirty="0">
                          <a:solidFill>
                            <a:srgbClr val="004837"/>
                          </a:solidFill>
                          <a:effectLst/>
                          <a:latin typeface="+mn-lt"/>
                          <a:ea typeface="+mn-ea"/>
                          <a:cs typeface="+mn-cs"/>
                        </a:rPr>
                        <a:t>Beskriv projektets aktiviteter</a:t>
                      </a:r>
                      <a:endParaRPr lang="en-GB" sz="1200" dirty="0">
                        <a:solidFill>
                          <a:srgbClr val="004837"/>
                        </a:solidFill>
                      </a:endParaRPr>
                    </a:p>
                  </a:txBody>
                  <a:tcPr marL="36000" marR="36000" marT="68400" marB="68400" anchor="ctr">
                    <a:noFill/>
                  </a:tcPr>
                </a:tc>
                <a:tc>
                  <a:txBody>
                    <a:bodyPr/>
                    <a:lstStyle/>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txBody>
                  <a:tcPr marL="36000" marR="36000" marT="68400" marB="68400" anchor="ctr">
                    <a:noFill/>
                  </a:tcPr>
                </a:tc>
                <a:extLst>
                  <a:ext uri="{0D108BD9-81ED-4DB2-BD59-A6C34878D82A}">
                    <a16:rowId xmlns:a16="http://schemas.microsoft.com/office/drawing/2014/main" val="1944862764"/>
                  </a:ext>
                </a:extLst>
              </a:tr>
              <a:tr h="288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100" b="1" kern="1200" dirty="0">
                          <a:solidFill>
                            <a:srgbClr val="004837"/>
                          </a:solidFill>
                          <a:effectLst/>
                          <a:latin typeface="+mn-lt"/>
                          <a:ea typeface="+mn-ea"/>
                          <a:cs typeface="+mn-cs"/>
                        </a:rPr>
                        <a:t>Udfyld tidsplan for projektets aktiviteter (skal forklare tidsforbruget i  vedhæftede budget)</a:t>
                      </a:r>
                      <a:endParaRPr kumimoji="0" lang="en-GB" sz="1100" b="0" i="0" u="none" strike="noStrike" kern="1200" cap="none" spc="0" normalizeH="0" baseline="0" noProof="0" dirty="0">
                        <a:ln>
                          <a:noFill/>
                        </a:ln>
                        <a:solidFill>
                          <a:prstClr val="black"/>
                        </a:solidFill>
                        <a:effectLst/>
                        <a:uLnTx/>
                        <a:uFillTx/>
                        <a:latin typeface="Italian Plate No1 Expanded"/>
                        <a:ea typeface="+mn-ea"/>
                        <a:cs typeface="+mn-cs"/>
                      </a:endParaRPr>
                    </a:p>
                  </a:txBody>
                  <a:tcPr marL="36000" marR="36000" marT="68400" marB="68400" anchor="ctr">
                    <a:noFill/>
                  </a:tcPr>
                </a:tc>
                <a:tc>
                  <a:txBody>
                    <a:bodyPr/>
                    <a:lstStyle/>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txBody>
                  <a:tcPr marL="36000" marR="36000" marT="68400" marB="68400" anchor="ctr">
                    <a:noFill/>
                  </a:tcPr>
                </a:tc>
                <a:extLst>
                  <a:ext uri="{0D108BD9-81ED-4DB2-BD59-A6C34878D82A}">
                    <a16:rowId xmlns:a16="http://schemas.microsoft.com/office/drawing/2014/main" val="649505310"/>
                  </a:ext>
                </a:extLst>
              </a:tr>
            </a:tbl>
          </a:graphicData>
        </a:graphic>
      </p:graphicFrame>
    </p:spTree>
    <p:extLst>
      <p:ext uri="{BB962C8B-B14F-4D97-AF65-F5344CB8AC3E}">
        <p14:creationId xmlns:p14="http://schemas.microsoft.com/office/powerpoint/2010/main" val="17302880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141DA4-6AB6-769F-1FAE-8410484D4E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469949-BAE1-CD79-E87E-8C815878AB93}"/>
              </a:ext>
            </a:extLst>
          </p:cNvPr>
          <p:cNvSpPr>
            <a:spLocks noGrp="1"/>
          </p:cNvSpPr>
          <p:nvPr>
            <p:ph type="title"/>
          </p:nvPr>
        </p:nvSpPr>
        <p:spPr/>
        <p:txBody>
          <a:bodyPr/>
          <a:lstStyle/>
          <a:p>
            <a:r>
              <a:rPr lang="da-DK" dirty="0"/>
              <a:t>Ansøgningsskema – projektets produkt og videreførelse</a:t>
            </a:r>
            <a:endParaRPr lang="en-GB" dirty="0"/>
          </a:p>
        </p:txBody>
      </p:sp>
      <p:graphicFrame>
        <p:nvGraphicFramePr>
          <p:cNvPr id="4" name="Table Placeholder 3">
            <a:extLst>
              <a:ext uri="{FF2B5EF4-FFF2-40B4-BE49-F238E27FC236}">
                <a16:creationId xmlns:a16="http://schemas.microsoft.com/office/drawing/2014/main" id="{D6FBF1E4-00F9-0160-4EED-1616C0B38017}"/>
              </a:ext>
            </a:extLst>
          </p:cNvPr>
          <p:cNvGraphicFramePr>
            <a:graphicFrameLocks noGrp="1"/>
          </p:cNvGraphicFramePr>
          <p:nvPr>
            <p:ph type="tbl" sz="quarter" idx="10"/>
            <p:extLst>
              <p:ext uri="{D42A27DB-BD31-4B8C-83A1-F6EECF244321}">
                <p14:modId xmlns:p14="http://schemas.microsoft.com/office/powerpoint/2010/main" val="4170008947"/>
              </p:ext>
            </p:extLst>
          </p:nvPr>
        </p:nvGraphicFramePr>
        <p:xfrm>
          <a:off x="508000" y="1582910"/>
          <a:ext cx="11176000" cy="4855080"/>
        </p:xfrm>
        <a:graphic>
          <a:graphicData uri="http://schemas.openxmlformats.org/drawingml/2006/table">
            <a:tbl>
              <a:tblPr firstRow="1">
                <a:tableStyleId>{02AC478A-8283-4909-AE34-E385FD3EC4D1}</a:tableStyleId>
              </a:tblPr>
              <a:tblGrid>
                <a:gridCol w="1500180">
                  <a:extLst>
                    <a:ext uri="{9D8B030D-6E8A-4147-A177-3AD203B41FA5}">
                      <a16:colId xmlns:a16="http://schemas.microsoft.com/office/drawing/2014/main" val="582344910"/>
                    </a:ext>
                  </a:extLst>
                </a:gridCol>
                <a:gridCol w="9675820">
                  <a:extLst>
                    <a:ext uri="{9D8B030D-6E8A-4147-A177-3AD203B41FA5}">
                      <a16:colId xmlns:a16="http://schemas.microsoft.com/office/drawing/2014/main" val="2960042753"/>
                    </a:ext>
                  </a:extLst>
                </a:gridCol>
              </a:tblGrid>
              <a:tr h="360000">
                <a:tc>
                  <a:txBody>
                    <a:bodyPr/>
                    <a:lstStyle/>
                    <a:p>
                      <a:endParaRPr lang="en-GB" sz="1100" dirty="0"/>
                    </a:p>
                  </a:txBody>
                  <a:tcPr marL="36000" marR="36000" marT="72000" marB="7200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err="1"/>
                        <a:t>Dubliker</a:t>
                      </a:r>
                      <a:r>
                        <a:rPr lang="en-GB" sz="1100" dirty="0"/>
                        <a:t> </a:t>
                      </a:r>
                      <a:r>
                        <a:rPr lang="en-GB" sz="1100" dirty="0" err="1"/>
                        <a:t>evt</a:t>
                      </a:r>
                      <a:r>
                        <a:rPr lang="en-GB" sz="1100" dirty="0"/>
                        <a:t>. slide I </a:t>
                      </a:r>
                      <a:r>
                        <a:rPr lang="en-GB" sz="1100" dirty="0" err="1"/>
                        <a:t>tilfælde</a:t>
                      </a:r>
                      <a:r>
                        <a:rPr lang="en-GB" sz="1100" dirty="0"/>
                        <a:t> </a:t>
                      </a:r>
                      <a:r>
                        <a:rPr lang="en-GB" sz="1100" dirty="0" err="1"/>
                        <a:t>af</a:t>
                      </a:r>
                      <a:r>
                        <a:rPr lang="en-GB" sz="1100" dirty="0"/>
                        <a:t> </a:t>
                      </a:r>
                      <a:r>
                        <a:rPr lang="en-GB" sz="1100" dirty="0" err="1"/>
                        <a:t>pladsmangel</a:t>
                      </a:r>
                      <a:r>
                        <a:rPr lang="en-GB" sz="1100" dirty="0"/>
                        <a:t>.</a:t>
                      </a:r>
                    </a:p>
                  </a:txBody>
                  <a:tcPr marL="36000" marR="36000" marT="72000" marB="72000" anchor="ctr"/>
                </a:tc>
                <a:extLst>
                  <a:ext uri="{0D108BD9-81ED-4DB2-BD59-A6C34878D82A}">
                    <a16:rowId xmlns:a16="http://schemas.microsoft.com/office/drawing/2014/main" val="652553642"/>
                  </a:ext>
                </a:extLst>
              </a:tr>
              <a:tr h="288000">
                <a:tc>
                  <a:txBody>
                    <a:bodyPr/>
                    <a:lstStyle/>
                    <a:p>
                      <a:r>
                        <a:rPr lang="da-DK" sz="1200" b="1" kern="1200" dirty="0">
                          <a:solidFill>
                            <a:srgbClr val="004837"/>
                          </a:solidFill>
                          <a:effectLst/>
                          <a:latin typeface="+mn-lt"/>
                          <a:ea typeface="+mn-ea"/>
                          <a:cs typeface="+mn-cs"/>
                        </a:rPr>
                        <a:t>Hvad er projektet produkt.</a:t>
                      </a:r>
                    </a:p>
                    <a:p>
                      <a:r>
                        <a:rPr lang="da-DK" sz="1200" b="0" i="1" kern="1200" dirty="0">
                          <a:solidFill>
                            <a:srgbClr val="004837"/>
                          </a:solidFill>
                          <a:effectLst/>
                          <a:latin typeface="+mn-lt"/>
                          <a:ea typeface="+mn-ea"/>
                          <a:cs typeface="+mn-cs"/>
                        </a:rPr>
                        <a:t>(skal være formidlingsvenligt og anvendeligt  til skoleformen)</a:t>
                      </a:r>
                      <a:endParaRPr lang="en-GB" sz="1200" b="0" i="1" dirty="0">
                        <a:solidFill>
                          <a:srgbClr val="004837"/>
                        </a:solidFill>
                      </a:endParaRPr>
                    </a:p>
                  </a:txBody>
                  <a:tcPr marL="36000" marR="36000" marT="68400" marB="68400" anchor="ctr">
                    <a:noFill/>
                  </a:tcPr>
                </a:tc>
                <a:tc>
                  <a:txBody>
                    <a:bodyPr/>
                    <a:lstStyle/>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txBody>
                  <a:tcPr marL="36000" marR="36000" marT="68400" marB="68400" anchor="ctr">
                    <a:noFill/>
                  </a:tcPr>
                </a:tc>
                <a:extLst>
                  <a:ext uri="{0D108BD9-81ED-4DB2-BD59-A6C34878D82A}">
                    <a16:rowId xmlns:a16="http://schemas.microsoft.com/office/drawing/2014/main" val="1944862764"/>
                  </a:ext>
                </a:extLst>
              </a:tr>
              <a:tr h="288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200" b="1" kern="1200" dirty="0">
                          <a:solidFill>
                            <a:srgbClr val="004837"/>
                          </a:solidFill>
                          <a:effectLst/>
                          <a:latin typeface="+mn-lt"/>
                          <a:ea typeface="+mn-ea"/>
                          <a:cs typeface="+mn-cs"/>
                        </a:rPr>
                        <a:t>Evaluering og </a:t>
                      </a:r>
                      <a:r>
                        <a:rPr lang="da-DK" sz="1200" b="1" kern="1200" dirty="0" err="1">
                          <a:solidFill>
                            <a:srgbClr val="004837"/>
                          </a:solidFill>
                          <a:effectLst/>
                          <a:latin typeface="+mn-lt"/>
                          <a:ea typeface="+mn-ea"/>
                          <a:cs typeface="+mn-cs"/>
                        </a:rPr>
                        <a:t>videreførsel</a:t>
                      </a:r>
                      <a:r>
                        <a:rPr lang="da-DK" sz="1200" b="1" kern="1200" dirty="0">
                          <a:solidFill>
                            <a:srgbClr val="004837"/>
                          </a:solidFill>
                          <a:effectLst/>
                          <a:latin typeface="+mn-lt"/>
                          <a:ea typeface="+mn-ea"/>
                          <a:cs typeface="+mn-cs"/>
                        </a:rPr>
                        <a:t> af projektet på jeres skole</a:t>
                      </a:r>
                    </a:p>
                    <a:p>
                      <a:pPr marL="0" marR="0" lvl="0" indent="0" algn="l" defTabSz="914400" rtl="0" eaLnBrk="1" fontAlgn="auto" latinLnBrk="0" hangingPunct="1">
                        <a:lnSpc>
                          <a:spcPct val="100000"/>
                        </a:lnSpc>
                        <a:spcBef>
                          <a:spcPts val="0"/>
                        </a:spcBef>
                        <a:spcAft>
                          <a:spcPts val="0"/>
                        </a:spcAft>
                        <a:buClrTx/>
                        <a:buSzTx/>
                        <a:buFontTx/>
                        <a:buNone/>
                        <a:tabLst/>
                        <a:defRPr/>
                      </a:pPr>
                      <a:endParaRPr lang="da-DK" sz="1200" b="1" kern="1200" dirty="0">
                        <a:solidFill>
                          <a:srgbClr val="004837"/>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da-DK" sz="1200" b="0" kern="1200" dirty="0">
                          <a:solidFill>
                            <a:srgbClr val="004837"/>
                          </a:solidFill>
                          <a:effectLst/>
                          <a:latin typeface="+mn-lt"/>
                          <a:ea typeface="+mn-ea"/>
                          <a:cs typeface="+mn-cs"/>
                        </a:rPr>
                        <a:t>Hvordan evalueres projektet internt, og hvordan sikres det, at resultater og erfaringer anvendes og integreres i skolens fremtidige praksis?</a:t>
                      </a:r>
                      <a:endParaRPr kumimoji="0" lang="en-GB" sz="1100" b="0" i="0" u="none" strike="noStrike" kern="1200" cap="none" spc="0" normalizeH="0" baseline="0" noProof="0" dirty="0">
                        <a:ln>
                          <a:noFill/>
                        </a:ln>
                        <a:solidFill>
                          <a:prstClr val="black"/>
                        </a:solidFill>
                        <a:effectLst/>
                        <a:uLnTx/>
                        <a:uFillTx/>
                        <a:latin typeface="Italian Plate No1 Expanded"/>
                        <a:ea typeface="+mn-ea"/>
                        <a:cs typeface="+mn-cs"/>
                      </a:endParaRPr>
                    </a:p>
                  </a:txBody>
                  <a:tcPr marL="36000" marR="36000" marT="68400" marB="68400" anchor="ctr">
                    <a:noFill/>
                  </a:tcPr>
                </a:tc>
                <a:tc>
                  <a:txBody>
                    <a:bodyPr/>
                    <a:lstStyle/>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txBody>
                  <a:tcPr marL="36000" marR="36000" marT="68400" marB="68400" anchor="ctr">
                    <a:noFill/>
                  </a:tcPr>
                </a:tc>
                <a:extLst>
                  <a:ext uri="{0D108BD9-81ED-4DB2-BD59-A6C34878D82A}">
                    <a16:rowId xmlns:a16="http://schemas.microsoft.com/office/drawing/2014/main" val="649505310"/>
                  </a:ext>
                </a:extLst>
              </a:tr>
            </a:tbl>
          </a:graphicData>
        </a:graphic>
      </p:graphicFrame>
    </p:spTree>
    <p:extLst>
      <p:ext uri="{BB962C8B-B14F-4D97-AF65-F5344CB8AC3E}">
        <p14:creationId xmlns:p14="http://schemas.microsoft.com/office/powerpoint/2010/main" val="8965122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9C9781-E444-D318-277A-CCA8E58E6E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1A3D9E-DEAD-C812-25C9-A03708F3A09C}"/>
              </a:ext>
            </a:extLst>
          </p:cNvPr>
          <p:cNvSpPr>
            <a:spLocks noGrp="1"/>
          </p:cNvSpPr>
          <p:nvPr>
            <p:ph type="title"/>
          </p:nvPr>
        </p:nvSpPr>
        <p:spPr/>
        <p:txBody>
          <a:bodyPr/>
          <a:lstStyle/>
          <a:p>
            <a:r>
              <a:rPr lang="da-DK" dirty="0"/>
              <a:t>Ansøgningsskema – formidling af projektets resultater</a:t>
            </a:r>
            <a:endParaRPr lang="en-GB" dirty="0"/>
          </a:p>
        </p:txBody>
      </p:sp>
      <p:graphicFrame>
        <p:nvGraphicFramePr>
          <p:cNvPr id="4" name="Table Placeholder 3">
            <a:extLst>
              <a:ext uri="{FF2B5EF4-FFF2-40B4-BE49-F238E27FC236}">
                <a16:creationId xmlns:a16="http://schemas.microsoft.com/office/drawing/2014/main" id="{7B94FEE0-A5F2-FACA-F232-761498776C86}"/>
              </a:ext>
            </a:extLst>
          </p:cNvPr>
          <p:cNvGraphicFramePr>
            <a:graphicFrameLocks noGrp="1"/>
          </p:cNvGraphicFramePr>
          <p:nvPr>
            <p:ph type="tbl" sz="quarter" idx="10"/>
            <p:extLst>
              <p:ext uri="{D42A27DB-BD31-4B8C-83A1-F6EECF244321}">
                <p14:modId xmlns:p14="http://schemas.microsoft.com/office/powerpoint/2010/main" val="3368950054"/>
              </p:ext>
            </p:extLst>
          </p:nvPr>
        </p:nvGraphicFramePr>
        <p:xfrm>
          <a:off x="508000" y="1582910"/>
          <a:ext cx="11176000" cy="4817890"/>
        </p:xfrm>
        <a:graphic>
          <a:graphicData uri="http://schemas.openxmlformats.org/drawingml/2006/table">
            <a:tbl>
              <a:tblPr firstRow="1">
                <a:tableStyleId>{02AC478A-8283-4909-AE34-E385FD3EC4D1}</a:tableStyleId>
              </a:tblPr>
              <a:tblGrid>
                <a:gridCol w="1500180">
                  <a:extLst>
                    <a:ext uri="{9D8B030D-6E8A-4147-A177-3AD203B41FA5}">
                      <a16:colId xmlns:a16="http://schemas.microsoft.com/office/drawing/2014/main" val="582344910"/>
                    </a:ext>
                  </a:extLst>
                </a:gridCol>
                <a:gridCol w="9675820">
                  <a:extLst>
                    <a:ext uri="{9D8B030D-6E8A-4147-A177-3AD203B41FA5}">
                      <a16:colId xmlns:a16="http://schemas.microsoft.com/office/drawing/2014/main" val="2960042753"/>
                    </a:ext>
                  </a:extLst>
                </a:gridCol>
              </a:tblGrid>
              <a:tr h="740948">
                <a:tc>
                  <a:txBody>
                    <a:bodyPr/>
                    <a:lstStyle/>
                    <a:p>
                      <a:endParaRPr lang="en-GB" sz="1100" dirty="0"/>
                    </a:p>
                  </a:txBody>
                  <a:tcPr marL="36000" marR="36000" marT="72000" marB="7200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err="1"/>
                        <a:t>Dubliker</a:t>
                      </a:r>
                      <a:r>
                        <a:rPr lang="en-GB" sz="1100" dirty="0"/>
                        <a:t> </a:t>
                      </a:r>
                      <a:r>
                        <a:rPr lang="en-GB" sz="1100" dirty="0" err="1"/>
                        <a:t>evt</a:t>
                      </a:r>
                      <a:r>
                        <a:rPr lang="en-GB" sz="1100" dirty="0"/>
                        <a:t>. slide I </a:t>
                      </a:r>
                      <a:r>
                        <a:rPr lang="en-GB" sz="1100" dirty="0" err="1"/>
                        <a:t>tilfælde</a:t>
                      </a:r>
                      <a:r>
                        <a:rPr lang="en-GB" sz="1100" dirty="0"/>
                        <a:t> </a:t>
                      </a:r>
                      <a:r>
                        <a:rPr lang="en-GB" sz="1100" dirty="0" err="1"/>
                        <a:t>af</a:t>
                      </a:r>
                      <a:r>
                        <a:rPr lang="en-GB" sz="1100" dirty="0"/>
                        <a:t> </a:t>
                      </a:r>
                      <a:r>
                        <a:rPr lang="en-GB" sz="1100" dirty="0" err="1"/>
                        <a:t>pladsmangel</a:t>
                      </a:r>
                      <a:r>
                        <a:rPr lang="en-GB" sz="1100" dirty="0"/>
                        <a:t>.</a:t>
                      </a:r>
                    </a:p>
                  </a:txBody>
                  <a:tcPr marL="36000" marR="36000" marT="72000" marB="72000" anchor="ctr"/>
                </a:tc>
                <a:extLst>
                  <a:ext uri="{0D108BD9-81ED-4DB2-BD59-A6C34878D82A}">
                    <a16:rowId xmlns:a16="http://schemas.microsoft.com/office/drawing/2014/main" val="652553642"/>
                  </a:ext>
                </a:extLst>
              </a:tr>
              <a:tr h="4076942">
                <a:tc>
                  <a:txBody>
                    <a:bodyPr/>
                    <a:lstStyle/>
                    <a:p>
                      <a:pPr algn="l"/>
                      <a:r>
                        <a:rPr lang="en-GB" sz="1200" b="1" i="0" dirty="0">
                          <a:solidFill>
                            <a:srgbClr val="004837"/>
                          </a:solidFill>
                        </a:rPr>
                        <a:t>P</a:t>
                      </a:r>
                      <a:r>
                        <a:rPr lang="da-DK" sz="1200" b="1" i="0" noProof="0" dirty="0" err="1">
                          <a:solidFill>
                            <a:srgbClr val="004837"/>
                          </a:solidFill>
                        </a:rPr>
                        <a:t>rojektets</a:t>
                      </a:r>
                      <a:r>
                        <a:rPr lang="da-DK" sz="1200" b="1" i="0" noProof="0" dirty="0">
                          <a:solidFill>
                            <a:srgbClr val="004837"/>
                          </a:solidFill>
                        </a:rPr>
                        <a:t> formidling </a:t>
                      </a:r>
                    </a:p>
                    <a:p>
                      <a:pPr algn="l"/>
                      <a:r>
                        <a:rPr lang="da-DK" sz="1200" b="0" i="1" noProof="0" dirty="0">
                          <a:solidFill>
                            <a:srgbClr val="004837"/>
                          </a:solidFill>
                        </a:rPr>
                        <a:t>Hvordan bliver projektets  produkter og viden formidlet til hvem på hvilke måder?</a:t>
                      </a:r>
                    </a:p>
                  </a:txBody>
                  <a:tcPr marL="36000" marR="36000" marT="68400" marB="68400" anchor="ctr">
                    <a:noFill/>
                  </a:tcPr>
                </a:tc>
                <a:tc>
                  <a:txBody>
                    <a:bodyPr/>
                    <a:lstStyle/>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txBody>
                  <a:tcPr marL="36000" marR="36000" marT="68400" marB="68400" anchor="ctr">
                    <a:noFill/>
                  </a:tcPr>
                </a:tc>
                <a:extLst>
                  <a:ext uri="{0D108BD9-81ED-4DB2-BD59-A6C34878D82A}">
                    <a16:rowId xmlns:a16="http://schemas.microsoft.com/office/drawing/2014/main" val="1944862764"/>
                  </a:ext>
                </a:extLst>
              </a:tr>
            </a:tbl>
          </a:graphicData>
        </a:graphic>
      </p:graphicFrame>
    </p:spTree>
    <p:extLst>
      <p:ext uri="{BB962C8B-B14F-4D97-AF65-F5344CB8AC3E}">
        <p14:creationId xmlns:p14="http://schemas.microsoft.com/office/powerpoint/2010/main" val="29403999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A9CA57-D38C-0908-D317-FF66D1E992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37DE7E-3E3C-FFC4-724B-536207D96084}"/>
              </a:ext>
            </a:extLst>
          </p:cNvPr>
          <p:cNvSpPr>
            <a:spLocks noGrp="1"/>
          </p:cNvSpPr>
          <p:nvPr>
            <p:ph type="title"/>
          </p:nvPr>
        </p:nvSpPr>
        <p:spPr/>
        <p:txBody>
          <a:bodyPr/>
          <a:lstStyle/>
          <a:p>
            <a:r>
              <a:rPr lang="da-DK" dirty="0"/>
              <a:t>Ansøgningsskema - forandringsteori</a:t>
            </a:r>
            <a:endParaRPr lang="en-GB" dirty="0"/>
          </a:p>
        </p:txBody>
      </p:sp>
      <p:graphicFrame>
        <p:nvGraphicFramePr>
          <p:cNvPr id="4" name="Table Placeholder 3">
            <a:extLst>
              <a:ext uri="{FF2B5EF4-FFF2-40B4-BE49-F238E27FC236}">
                <a16:creationId xmlns:a16="http://schemas.microsoft.com/office/drawing/2014/main" id="{5D6A6617-31B5-9AD7-175E-256ABA8A2F1E}"/>
              </a:ext>
            </a:extLst>
          </p:cNvPr>
          <p:cNvGraphicFramePr>
            <a:graphicFrameLocks noGrp="1"/>
          </p:cNvGraphicFramePr>
          <p:nvPr>
            <p:ph type="tbl" sz="quarter" idx="10"/>
            <p:extLst>
              <p:ext uri="{D42A27DB-BD31-4B8C-83A1-F6EECF244321}">
                <p14:modId xmlns:p14="http://schemas.microsoft.com/office/powerpoint/2010/main" val="1348649668"/>
              </p:ext>
            </p:extLst>
          </p:nvPr>
        </p:nvGraphicFramePr>
        <p:xfrm>
          <a:off x="508000" y="1582910"/>
          <a:ext cx="11176000" cy="4259640"/>
        </p:xfrm>
        <a:graphic>
          <a:graphicData uri="http://schemas.openxmlformats.org/drawingml/2006/table">
            <a:tbl>
              <a:tblPr firstRow="1">
                <a:tableStyleId>{02AC478A-8283-4909-AE34-E385FD3EC4D1}</a:tableStyleId>
              </a:tblPr>
              <a:tblGrid>
                <a:gridCol w="1500180">
                  <a:extLst>
                    <a:ext uri="{9D8B030D-6E8A-4147-A177-3AD203B41FA5}">
                      <a16:colId xmlns:a16="http://schemas.microsoft.com/office/drawing/2014/main" val="582344910"/>
                    </a:ext>
                  </a:extLst>
                </a:gridCol>
                <a:gridCol w="9675820">
                  <a:extLst>
                    <a:ext uri="{9D8B030D-6E8A-4147-A177-3AD203B41FA5}">
                      <a16:colId xmlns:a16="http://schemas.microsoft.com/office/drawing/2014/main" val="2960042753"/>
                    </a:ext>
                  </a:extLst>
                </a:gridCol>
              </a:tblGrid>
              <a:tr h="360000">
                <a:tc>
                  <a:txBody>
                    <a:bodyPr/>
                    <a:lstStyle/>
                    <a:p>
                      <a:endParaRPr lang="en-GB" sz="1100" dirty="0"/>
                    </a:p>
                  </a:txBody>
                  <a:tcPr marL="36000" marR="36000" marT="72000" marB="72000" anchor="ctr"/>
                </a:tc>
                <a:tc>
                  <a:txBody>
                    <a:bodyPr/>
                    <a:lstStyle/>
                    <a:p>
                      <a:r>
                        <a:rPr lang="en-GB" sz="1100" dirty="0" err="1"/>
                        <a:t>Udfyld</a:t>
                      </a:r>
                      <a:r>
                        <a:rPr lang="en-GB" sz="1100" dirty="0"/>
                        <a:t> </a:t>
                      </a:r>
                      <a:r>
                        <a:rPr lang="en-GB" sz="1100" dirty="0" err="1"/>
                        <a:t>venligst</a:t>
                      </a:r>
                      <a:r>
                        <a:rPr lang="en-GB" sz="1100" dirty="0"/>
                        <a:t> </a:t>
                      </a:r>
                      <a:r>
                        <a:rPr lang="en-GB" sz="1100" dirty="0" err="1"/>
                        <a:t>nedenstående</a:t>
                      </a:r>
                      <a:r>
                        <a:rPr lang="en-GB" sz="1100" dirty="0"/>
                        <a:t> </a:t>
                      </a:r>
                      <a:r>
                        <a:rPr lang="en-GB" sz="1100" dirty="0" err="1"/>
                        <a:t>forandringsteori</a:t>
                      </a:r>
                      <a:r>
                        <a:rPr lang="en-GB" sz="1100" dirty="0"/>
                        <a:t> </a:t>
                      </a:r>
                      <a:r>
                        <a:rPr lang="en-GB" sz="1100" dirty="0" err="1"/>
                        <a:t>i</a:t>
                      </a:r>
                      <a:r>
                        <a:rPr lang="en-GB" sz="1100" dirty="0"/>
                        <a:t> </a:t>
                      </a:r>
                      <a:r>
                        <a:rPr lang="en-GB" sz="1100" dirty="0" err="1"/>
                        <a:t>kort</a:t>
                      </a:r>
                      <a:r>
                        <a:rPr lang="en-GB" sz="1100" dirty="0"/>
                        <a:t> form.</a:t>
                      </a:r>
                    </a:p>
                  </a:txBody>
                  <a:tcPr marL="36000" marR="36000" marT="72000" marB="72000" anchor="ctr"/>
                </a:tc>
                <a:extLst>
                  <a:ext uri="{0D108BD9-81ED-4DB2-BD59-A6C34878D82A}">
                    <a16:rowId xmlns:a16="http://schemas.microsoft.com/office/drawing/2014/main" val="652553642"/>
                  </a:ext>
                </a:extLst>
              </a:tr>
              <a:tr h="288000">
                <a:tc>
                  <a:txBody>
                    <a:bodyPr/>
                    <a:lstStyle/>
                    <a:p>
                      <a:r>
                        <a:rPr lang="da-DK" sz="1200" b="1" noProof="0" dirty="0">
                          <a:solidFill>
                            <a:srgbClr val="004837"/>
                          </a:solidFill>
                        </a:rPr>
                        <a:t>Hvad er problemet, som projektet vil løse?</a:t>
                      </a:r>
                    </a:p>
                  </a:txBody>
                  <a:tcPr marL="36000" marR="36000" marT="68400" marB="68400" anchor="ctr">
                    <a:noFill/>
                  </a:tcPr>
                </a:tc>
                <a:tc>
                  <a:txBody>
                    <a:bodyPr/>
                    <a:lstStyle/>
                    <a:p>
                      <a:endParaRPr lang="en-GB" sz="1100" dirty="0"/>
                    </a:p>
                    <a:p>
                      <a:endParaRPr lang="en-GB" sz="1100" dirty="0"/>
                    </a:p>
                    <a:p>
                      <a:endParaRPr lang="en-GB" sz="1100" dirty="0"/>
                    </a:p>
                  </a:txBody>
                  <a:tcPr marL="36000" marR="36000" marT="68400" marB="68400" anchor="ctr">
                    <a:noFill/>
                  </a:tcPr>
                </a:tc>
                <a:extLst>
                  <a:ext uri="{0D108BD9-81ED-4DB2-BD59-A6C34878D82A}">
                    <a16:rowId xmlns:a16="http://schemas.microsoft.com/office/drawing/2014/main" val="1944862764"/>
                  </a:ext>
                </a:extLst>
              </a:tr>
              <a:tr h="288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a-DK" sz="1200" b="1" i="0" u="none" strike="noStrike" kern="1200" cap="none" spc="0" normalizeH="0" baseline="0" noProof="0" dirty="0">
                          <a:ln>
                            <a:noFill/>
                          </a:ln>
                          <a:solidFill>
                            <a:srgbClr val="004837"/>
                          </a:solidFill>
                          <a:effectLst/>
                          <a:uLnTx/>
                          <a:uFillTx/>
                          <a:latin typeface="Italian Plate No1 Expanded"/>
                          <a:ea typeface="+mn-ea"/>
                          <a:cs typeface="+mn-cs"/>
                        </a:rPr>
                        <a:t>Hvilke aktiviteter/ trin på vejen ønsker I at iværksætte og hvorfor</a:t>
                      </a:r>
                      <a:r>
                        <a:rPr kumimoji="0" lang="da-DK" sz="1100" b="0" i="0" u="none" strike="noStrike" kern="1200" cap="none" spc="0" normalizeH="0" baseline="0" noProof="0" dirty="0">
                          <a:ln>
                            <a:noFill/>
                          </a:ln>
                          <a:solidFill>
                            <a:prstClr val="black"/>
                          </a:solidFill>
                          <a:effectLst/>
                          <a:uLnTx/>
                          <a:uFillTx/>
                          <a:latin typeface="Italian Plate No1 Expanded"/>
                          <a:ea typeface="+mn-ea"/>
                          <a:cs typeface="+mn-cs"/>
                        </a:rPr>
                        <a:t>?</a:t>
                      </a:r>
                    </a:p>
                  </a:txBody>
                  <a:tcPr marL="36000" marR="36000" marT="68400" marB="68400" anchor="ctr">
                    <a:noFill/>
                  </a:tcPr>
                </a:tc>
                <a:tc>
                  <a:txBody>
                    <a:bodyPr/>
                    <a:lstStyle/>
                    <a:p>
                      <a:endParaRPr lang="en-GB" sz="1100" dirty="0"/>
                    </a:p>
                    <a:p>
                      <a:endParaRPr lang="en-GB" sz="1100" dirty="0"/>
                    </a:p>
                    <a:p>
                      <a:endParaRPr lang="en-GB" sz="1100" dirty="0"/>
                    </a:p>
                    <a:p>
                      <a:endParaRPr lang="en-GB" sz="1100" dirty="0"/>
                    </a:p>
                    <a:p>
                      <a:endParaRPr lang="en-GB" sz="1100" dirty="0"/>
                    </a:p>
                  </a:txBody>
                  <a:tcPr marL="36000" marR="36000" marT="68400" marB="68400" anchor="ctr">
                    <a:noFill/>
                  </a:tcPr>
                </a:tc>
                <a:extLst>
                  <a:ext uri="{0D108BD9-81ED-4DB2-BD59-A6C34878D82A}">
                    <a16:rowId xmlns:a16="http://schemas.microsoft.com/office/drawing/2014/main" val="649505310"/>
                  </a:ext>
                </a:extLst>
              </a:tr>
              <a:tr h="288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a-DK" sz="1200" b="1" i="0" u="none" strike="noStrike" kern="1200" cap="none" spc="0" normalizeH="0" baseline="0" noProof="0" dirty="0">
                          <a:ln>
                            <a:noFill/>
                          </a:ln>
                          <a:solidFill>
                            <a:srgbClr val="004837"/>
                          </a:solidFill>
                          <a:effectLst/>
                          <a:uLnTx/>
                          <a:uFillTx/>
                          <a:latin typeface="Italian Plate No1 Expanded"/>
                          <a:ea typeface="+mn-ea"/>
                          <a:cs typeface="+mn-cs"/>
                        </a:rPr>
                        <a:t>Hvad er de umiddelbare resultater/synlige tegn på forandring?</a:t>
                      </a:r>
                    </a:p>
                  </a:txBody>
                  <a:tcPr marL="36000" marR="36000" marT="68400" marB="68400" anchor="ctr">
                    <a:noFill/>
                  </a:tcPr>
                </a:tc>
                <a:tc>
                  <a:txBody>
                    <a:bodyPr/>
                    <a:lstStyle/>
                    <a:p>
                      <a:endParaRPr lang="en-GB" sz="1100" dirty="0"/>
                    </a:p>
                    <a:p>
                      <a:endParaRPr lang="en-GB" sz="1100" dirty="0"/>
                    </a:p>
                    <a:p>
                      <a:endParaRPr lang="en-GB" sz="1100" dirty="0"/>
                    </a:p>
                    <a:p>
                      <a:endParaRPr lang="en-GB" sz="1100" dirty="0"/>
                    </a:p>
                  </a:txBody>
                  <a:tcPr marL="36000" marR="36000" marT="68400" marB="68400" anchor="ctr">
                    <a:noFill/>
                  </a:tcPr>
                </a:tc>
                <a:extLst>
                  <a:ext uri="{0D108BD9-81ED-4DB2-BD59-A6C34878D82A}">
                    <a16:rowId xmlns:a16="http://schemas.microsoft.com/office/drawing/2014/main" val="441606416"/>
                  </a:ext>
                </a:extLst>
              </a:tr>
              <a:tr h="288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a-DK" sz="1200" b="1" i="0" u="none" strike="noStrike" kern="1200" cap="none" spc="0" normalizeH="0" baseline="0" noProof="0" dirty="0">
                          <a:ln>
                            <a:noFill/>
                          </a:ln>
                          <a:solidFill>
                            <a:srgbClr val="004837"/>
                          </a:solidFill>
                          <a:effectLst/>
                          <a:uLnTx/>
                          <a:uFillTx/>
                          <a:latin typeface="Italian Plate No1 Expanded"/>
                          <a:ea typeface="+mn-ea"/>
                          <a:cs typeface="+mn-cs"/>
                        </a:rPr>
                        <a:t>Hvad ønsker I at opnå</a:t>
                      </a:r>
                      <a:r>
                        <a:rPr kumimoji="0" lang="da-DK" sz="1100" b="0" i="0" u="none" strike="noStrike" kern="1200" cap="none" spc="0" normalizeH="0" baseline="0" noProof="0" dirty="0">
                          <a:ln>
                            <a:noFill/>
                          </a:ln>
                          <a:solidFill>
                            <a:srgbClr val="004837"/>
                          </a:solidFill>
                          <a:effectLst/>
                          <a:uLnTx/>
                          <a:uFillTx/>
                          <a:latin typeface="Italian Plate No1 Expanded"/>
                          <a:ea typeface="+mn-ea"/>
                          <a:cs typeface="+mn-cs"/>
                        </a:rPr>
                        <a:t> </a:t>
                      </a:r>
                      <a:r>
                        <a:rPr kumimoji="0" lang="da-DK" sz="1200" b="1" i="0" u="none" strike="noStrike" kern="1200" cap="none" spc="0" normalizeH="0" baseline="0" noProof="0" dirty="0">
                          <a:ln>
                            <a:noFill/>
                          </a:ln>
                          <a:solidFill>
                            <a:srgbClr val="004837"/>
                          </a:solidFill>
                          <a:effectLst/>
                          <a:uLnTx/>
                          <a:uFillTx/>
                          <a:latin typeface="Italian Plate No1 Expanded"/>
                          <a:ea typeface="+mn-ea"/>
                          <a:cs typeface="+mn-cs"/>
                        </a:rPr>
                        <a:t>med projektet?</a:t>
                      </a:r>
                    </a:p>
                  </a:txBody>
                  <a:tcPr marL="36000" marR="36000" marT="68400" marB="68400" anchor="ctr">
                    <a:noFill/>
                  </a:tcPr>
                </a:tc>
                <a:tc>
                  <a:txBody>
                    <a:bodyPr/>
                    <a:lstStyle/>
                    <a:p>
                      <a:endParaRPr lang="en-GB" sz="1100" dirty="0"/>
                    </a:p>
                  </a:txBody>
                  <a:tcPr marL="36000" marR="36000" marT="68400" marB="68400" anchor="ctr">
                    <a:noFill/>
                  </a:tcPr>
                </a:tc>
                <a:extLst>
                  <a:ext uri="{0D108BD9-81ED-4DB2-BD59-A6C34878D82A}">
                    <a16:rowId xmlns:a16="http://schemas.microsoft.com/office/drawing/2014/main" val="4187109265"/>
                  </a:ext>
                </a:extLst>
              </a:tr>
              <a:tr h="288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200" b="1" kern="1200" dirty="0">
                          <a:solidFill>
                            <a:srgbClr val="004837"/>
                          </a:solidFill>
                          <a:effectLst/>
                          <a:latin typeface="+mn-lt"/>
                          <a:ea typeface="+mn-ea"/>
                          <a:cs typeface="+mn-cs"/>
                        </a:rPr>
                        <a:t>Hvordan dokumenteres/</a:t>
                      </a:r>
                      <a:br>
                        <a:rPr lang="da-DK" sz="1200" b="1" kern="1200" dirty="0">
                          <a:solidFill>
                            <a:srgbClr val="004837"/>
                          </a:solidFill>
                          <a:effectLst/>
                          <a:latin typeface="+mn-lt"/>
                          <a:ea typeface="+mn-ea"/>
                          <a:cs typeface="+mn-cs"/>
                        </a:rPr>
                      </a:br>
                      <a:r>
                        <a:rPr lang="da-DK" sz="1200" b="1" kern="1200" dirty="0">
                          <a:solidFill>
                            <a:srgbClr val="004837"/>
                          </a:solidFill>
                          <a:effectLst/>
                          <a:latin typeface="+mn-lt"/>
                          <a:ea typeface="+mn-ea"/>
                          <a:cs typeface="+mn-cs"/>
                        </a:rPr>
                        <a:t>evalueres projektets effekt/indsats?</a:t>
                      </a:r>
                      <a:endParaRPr kumimoji="0" lang="en-GB" sz="1200" b="0" i="0" u="none" strike="noStrike" kern="1200" cap="none" spc="0" normalizeH="0" baseline="0" noProof="0" dirty="0">
                        <a:ln>
                          <a:noFill/>
                        </a:ln>
                        <a:solidFill>
                          <a:srgbClr val="004837"/>
                        </a:solidFill>
                        <a:effectLst/>
                        <a:uLnTx/>
                        <a:uFillTx/>
                        <a:latin typeface="Italian Plate No1 Expanded"/>
                        <a:ea typeface="+mn-ea"/>
                        <a:cs typeface="+mn-cs"/>
                      </a:endParaRPr>
                    </a:p>
                  </a:txBody>
                  <a:tcPr marL="36000" marR="36000" marT="68400" marB="68400" anchor="ctr">
                    <a:noFill/>
                  </a:tcPr>
                </a:tc>
                <a:tc>
                  <a:txBody>
                    <a:bodyPr/>
                    <a:lstStyle/>
                    <a:p>
                      <a:endParaRPr lang="en-GB" sz="1100" dirty="0"/>
                    </a:p>
                  </a:txBody>
                  <a:tcPr marL="36000" marR="36000" marT="68400" marB="68400" anchor="ctr">
                    <a:noFill/>
                  </a:tcPr>
                </a:tc>
                <a:extLst>
                  <a:ext uri="{0D108BD9-81ED-4DB2-BD59-A6C34878D82A}">
                    <a16:rowId xmlns:a16="http://schemas.microsoft.com/office/drawing/2014/main" val="2865748492"/>
                  </a:ext>
                </a:extLst>
              </a:tr>
            </a:tbl>
          </a:graphicData>
        </a:graphic>
      </p:graphicFrame>
    </p:spTree>
    <p:extLst>
      <p:ext uri="{BB962C8B-B14F-4D97-AF65-F5344CB8AC3E}">
        <p14:creationId xmlns:p14="http://schemas.microsoft.com/office/powerpoint/2010/main" val="23052446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105993-2D2F-8B7D-0F2E-2CBE4D61A3F3}"/>
              </a:ext>
            </a:extLst>
          </p:cNvPr>
          <p:cNvSpPr>
            <a:spLocks noGrp="1"/>
          </p:cNvSpPr>
          <p:nvPr>
            <p:ph type="title"/>
          </p:nvPr>
        </p:nvSpPr>
        <p:spPr/>
        <p:txBody>
          <a:bodyPr/>
          <a:lstStyle/>
          <a:p>
            <a:r>
              <a:rPr lang="da-DK" dirty="0"/>
              <a:t>Yderligere oplysninger</a:t>
            </a:r>
            <a:endParaRPr lang="en-GB" dirty="0"/>
          </a:p>
        </p:txBody>
      </p:sp>
      <p:sp>
        <p:nvSpPr>
          <p:cNvPr id="3" name="Text Placeholder 2">
            <a:extLst>
              <a:ext uri="{FF2B5EF4-FFF2-40B4-BE49-F238E27FC236}">
                <a16:creationId xmlns:a16="http://schemas.microsoft.com/office/drawing/2014/main" id="{248E6773-EC30-C457-431C-661E5ED9BEC9}"/>
              </a:ext>
            </a:extLst>
          </p:cNvPr>
          <p:cNvSpPr>
            <a:spLocks noGrp="1"/>
          </p:cNvSpPr>
          <p:nvPr>
            <p:ph type="body" sz="quarter" idx="11"/>
          </p:nvPr>
        </p:nvSpPr>
        <p:spPr>
          <a:xfrm>
            <a:off x="507999" y="4184650"/>
            <a:ext cx="10965543" cy="2165350"/>
          </a:xfrm>
        </p:spPr>
        <p:txBody>
          <a:bodyPr/>
          <a:lstStyle/>
          <a:p>
            <a:pPr marL="0" indent="0">
              <a:buNone/>
            </a:pPr>
            <a:r>
              <a:rPr lang="da-DK" sz="1200" dirty="0">
                <a:solidFill>
                  <a:srgbClr val="004837"/>
                </a:solidFill>
              </a:rPr>
              <a:t>Her er der mulighed for at uddybe ansøgningen:</a:t>
            </a:r>
          </a:p>
        </p:txBody>
      </p:sp>
    </p:spTree>
    <p:extLst>
      <p:ext uri="{BB962C8B-B14F-4D97-AF65-F5344CB8AC3E}">
        <p14:creationId xmlns:p14="http://schemas.microsoft.com/office/powerpoint/2010/main" val="23826260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EF7382-E0D9-0866-79C0-69ACE8756CE2}"/>
              </a:ext>
            </a:extLst>
          </p:cNvPr>
          <p:cNvSpPr>
            <a:spLocks noGrp="1"/>
          </p:cNvSpPr>
          <p:nvPr>
            <p:ph type="title"/>
          </p:nvPr>
        </p:nvSpPr>
        <p:spPr>
          <a:xfrm>
            <a:off x="508000" y="959662"/>
            <a:ext cx="11176000" cy="623248"/>
          </a:xfrm>
        </p:spPr>
        <p:txBody>
          <a:bodyPr/>
          <a:lstStyle/>
          <a:p>
            <a:r>
              <a:rPr lang="da-DK" dirty="0"/>
              <a:t>Budget</a:t>
            </a:r>
            <a:br>
              <a:rPr lang="da-DK" dirty="0"/>
            </a:br>
            <a:br>
              <a:rPr lang="da-DK" sz="1800" dirty="0">
                <a:effectLst/>
                <a:latin typeface="Lucida Sans" panose="020B0602030504020204" pitchFamily="34" charset="77"/>
                <a:ea typeface="Calibri" panose="020F0502020204030204" pitchFamily="34" charset="0"/>
                <a:cs typeface="Times New Roman" panose="02020603050405020304" pitchFamily="18" charset="0"/>
              </a:rPr>
            </a:br>
            <a:endParaRPr lang="en-GB" dirty="0"/>
          </a:p>
        </p:txBody>
      </p:sp>
      <p:graphicFrame>
        <p:nvGraphicFramePr>
          <p:cNvPr id="4" name="Table Placeholder 3">
            <a:extLst>
              <a:ext uri="{FF2B5EF4-FFF2-40B4-BE49-F238E27FC236}">
                <a16:creationId xmlns:a16="http://schemas.microsoft.com/office/drawing/2014/main" id="{64E13CF2-F3FE-4163-2E7D-A41E8CBE86BE}"/>
              </a:ext>
            </a:extLst>
          </p:cNvPr>
          <p:cNvGraphicFramePr>
            <a:graphicFrameLocks noGrp="1"/>
          </p:cNvGraphicFramePr>
          <p:nvPr>
            <p:ph type="tbl" sz="quarter" idx="10"/>
            <p:extLst>
              <p:ext uri="{D42A27DB-BD31-4B8C-83A1-F6EECF244321}">
                <p14:modId xmlns:p14="http://schemas.microsoft.com/office/powerpoint/2010/main" val="3665112990"/>
              </p:ext>
            </p:extLst>
          </p:nvPr>
        </p:nvGraphicFramePr>
        <p:xfrm>
          <a:off x="508000" y="2025790"/>
          <a:ext cx="5334000" cy="3086520"/>
        </p:xfrm>
        <a:graphic>
          <a:graphicData uri="http://schemas.openxmlformats.org/drawingml/2006/table">
            <a:tbl>
              <a:tblPr firstRow="1">
                <a:tableStyleId>{02AC478A-8283-4909-AE34-E385FD3EC4D1}</a:tableStyleId>
              </a:tblPr>
              <a:tblGrid>
                <a:gridCol w="1636110">
                  <a:extLst>
                    <a:ext uri="{9D8B030D-6E8A-4147-A177-3AD203B41FA5}">
                      <a16:colId xmlns:a16="http://schemas.microsoft.com/office/drawing/2014/main" val="582344910"/>
                    </a:ext>
                  </a:extLst>
                </a:gridCol>
                <a:gridCol w="3697890">
                  <a:extLst>
                    <a:ext uri="{9D8B030D-6E8A-4147-A177-3AD203B41FA5}">
                      <a16:colId xmlns:a16="http://schemas.microsoft.com/office/drawing/2014/main" val="2960042753"/>
                    </a:ext>
                  </a:extLst>
                </a:gridCol>
              </a:tblGrid>
              <a:tr h="360000">
                <a:tc>
                  <a:txBody>
                    <a:bodyPr/>
                    <a:lstStyle/>
                    <a:p>
                      <a:endParaRPr lang="en-GB" sz="1100" dirty="0">
                        <a:solidFill>
                          <a:srgbClr val="004837"/>
                        </a:solidFill>
                      </a:endParaRPr>
                    </a:p>
                  </a:txBody>
                  <a:tcPr marL="36000" marR="36000" marT="72000" marB="72000" anchor="ctr"/>
                </a:tc>
                <a:tc>
                  <a:txBody>
                    <a:bodyPr/>
                    <a:lstStyle/>
                    <a:p>
                      <a:r>
                        <a:rPr lang="da-DK" sz="1100" b="1" kern="1200" dirty="0">
                          <a:solidFill>
                            <a:schemeClr val="bg1"/>
                          </a:solidFill>
                          <a:effectLst/>
                          <a:latin typeface="+mn-lt"/>
                          <a:ea typeface="+mn-ea"/>
                          <a:cs typeface="+mn-cs"/>
                        </a:rPr>
                        <a:t> (</a:t>
                      </a:r>
                      <a:r>
                        <a:rPr lang="da-DK" sz="1100" b="1" i="1" kern="1200" dirty="0">
                          <a:solidFill>
                            <a:schemeClr val="bg1"/>
                          </a:solidFill>
                          <a:effectLst/>
                          <a:latin typeface="+mn-lt"/>
                          <a:ea typeface="+mn-ea"/>
                          <a:cs typeface="+mn-cs"/>
                        </a:rPr>
                        <a:t>alle beløb opgives inklusive moms</a:t>
                      </a:r>
                      <a:r>
                        <a:rPr lang="da-DK" sz="1100" b="1" kern="1200" dirty="0">
                          <a:solidFill>
                            <a:srgbClr val="004837"/>
                          </a:solidFill>
                          <a:effectLst/>
                          <a:latin typeface="+mn-lt"/>
                          <a:ea typeface="+mn-ea"/>
                          <a:cs typeface="+mn-cs"/>
                        </a:rPr>
                        <a:t>)</a:t>
                      </a:r>
                      <a:r>
                        <a:rPr lang="da-DK" dirty="0">
                          <a:solidFill>
                            <a:srgbClr val="004837"/>
                          </a:solidFill>
                          <a:effectLst/>
                        </a:rPr>
                        <a:t> </a:t>
                      </a:r>
                      <a:endParaRPr lang="en-GB" sz="1100" dirty="0">
                        <a:solidFill>
                          <a:srgbClr val="004837"/>
                        </a:solidFill>
                      </a:endParaRPr>
                    </a:p>
                  </a:txBody>
                  <a:tcPr marL="36000" marR="36000" marT="72000" marB="72000" anchor="ctr"/>
                </a:tc>
                <a:extLst>
                  <a:ext uri="{0D108BD9-81ED-4DB2-BD59-A6C34878D82A}">
                    <a16:rowId xmlns:a16="http://schemas.microsoft.com/office/drawing/2014/main" val="652553642"/>
                  </a:ext>
                </a:extLst>
              </a:tr>
              <a:tr h="288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100" kern="1200" dirty="0">
                          <a:solidFill>
                            <a:srgbClr val="004837"/>
                          </a:solidFill>
                          <a:effectLst/>
                          <a:latin typeface="+mn-lt"/>
                          <a:ea typeface="+mn-ea"/>
                          <a:cs typeface="+mn-cs"/>
                        </a:rPr>
                        <a:t>Projektets samlede udgifter </a:t>
                      </a:r>
                    </a:p>
                    <a:p>
                      <a:endParaRPr lang="en-GB" sz="1100" dirty="0">
                        <a:solidFill>
                          <a:srgbClr val="004837"/>
                        </a:solidFill>
                      </a:endParaRPr>
                    </a:p>
                  </a:txBody>
                  <a:tcPr marL="36000" marR="36000" marT="68400" marB="68400" anchor="ctr">
                    <a:noFill/>
                  </a:tcPr>
                </a:tc>
                <a:tc>
                  <a:txBody>
                    <a:bodyPr/>
                    <a:lstStyle/>
                    <a:p>
                      <a:r>
                        <a:rPr lang="en-GB" sz="1100" dirty="0">
                          <a:solidFill>
                            <a:srgbClr val="004837"/>
                          </a:solidFill>
                        </a:rPr>
                        <a:t>Kr. </a:t>
                      </a:r>
                    </a:p>
                  </a:txBody>
                  <a:tcPr marL="36000" marR="36000" marT="68400" marB="68400" anchor="ctr">
                    <a:noFill/>
                  </a:tcPr>
                </a:tc>
                <a:extLst>
                  <a:ext uri="{0D108BD9-81ED-4DB2-BD59-A6C34878D82A}">
                    <a16:rowId xmlns:a16="http://schemas.microsoft.com/office/drawing/2014/main" val="1944862764"/>
                  </a:ext>
                </a:extLst>
              </a:tr>
              <a:tr h="288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100" kern="1200" dirty="0">
                          <a:solidFill>
                            <a:srgbClr val="004837"/>
                          </a:solidFill>
                          <a:effectLst/>
                          <a:latin typeface="+mn-lt"/>
                          <a:ea typeface="+mn-ea"/>
                          <a:cs typeface="+mn-cs"/>
                        </a:rPr>
                        <a:t>Projektets samlede indtægter fra eventuel egenfinansiering</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srgbClr val="004837"/>
                        </a:solidFill>
                        <a:effectLst/>
                        <a:uLnTx/>
                        <a:uFillTx/>
                        <a:latin typeface="Italian Plate No1 Expanded"/>
                        <a:ea typeface="+mn-ea"/>
                        <a:cs typeface="+mn-cs"/>
                      </a:endParaRPr>
                    </a:p>
                  </a:txBody>
                  <a:tcPr marL="36000" marR="36000" marT="68400" marB="68400" anchor="ctr">
                    <a:noFill/>
                  </a:tcPr>
                </a:tc>
                <a:tc>
                  <a:txBody>
                    <a:bodyPr/>
                    <a:lstStyle/>
                    <a:p>
                      <a:r>
                        <a:rPr lang="en-GB" sz="1100" dirty="0">
                          <a:solidFill>
                            <a:srgbClr val="004837"/>
                          </a:solidFill>
                        </a:rPr>
                        <a:t>Kr. </a:t>
                      </a:r>
                    </a:p>
                  </a:txBody>
                  <a:tcPr marL="36000" marR="36000" marT="68400" marB="68400" anchor="ctr">
                    <a:noFill/>
                  </a:tcPr>
                </a:tc>
                <a:extLst>
                  <a:ext uri="{0D108BD9-81ED-4DB2-BD59-A6C34878D82A}">
                    <a16:rowId xmlns:a16="http://schemas.microsoft.com/office/drawing/2014/main" val="649505310"/>
                  </a:ext>
                </a:extLst>
              </a:tr>
              <a:tr h="288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100" kern="1200" dirty="0">
                          <a:solidFill>
                            <a:srgbClr val="004837"/>
                          </a:solidFill>
                          <a:effectLst/>
                          <a:latin typeface="+mn-lt"/>
                          <a:ea typeface="+mn-ea"/>
                          <a:cs typeface="+mn-cs"/>
                        </a:rPr>
                        <a:t>Projektets samlede indtægter fra eventuel ekstern finansiering</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srgbClr val="004837"/>
                        </a:solidFill>
                        <a:effectLst/>
                        <a:uLnTx/>
                        <a:uFillTx/>
                        <a:latin typeface="Italian Plate No1 Expanded"/>
                        <a:ea typeface="+mn-ea"/>
                        <a:cs typeface="+mn-cs"/>
                      </a:endParaRPr>
                    </a:p>
                  </a:txBody>
                  <a:tcPr marL="36000" marR="36000" marT="68400" marB="68400" anchor="ctr">
                    <a:noFill/>
                  </a:tcPr>
                </a:tc>
                <a:tc>
                  <a:txBody>
                    <a:bodyPr/>
                    <a:lstStyle/>
                    <a:p>
                      <a:r>
                        <a:rPr lang="en-GB" sz="1100" dirty="0">
                          <a:solidFill>
                            <a:srgbClr val="004837"/>
                          </a:solidFill>
                        </a:rPr>
                        <a:t>Kr.</a:t>
                      </a:r>
                    </a:p>
                  </a:txBody>
                  <a:tcPr marL="36000" marR="36000" marT="68400" marB="68400" anchor="ctr">
                    <a:noFill/>
                  </a:tcPr>
                </a:tc>
                <a:extLst>
                  <a:ext uri="{0D108BD9-81ED-4DB2-BD59-A6C34878D82A}">
                    <a16:rowId xmlns:a16="http://schemas.microsoft.com/office/drawing/2014/main" val="441606416"/>
                  </a:ext>
                </a:extLst>
              </a:tr>
              <a:tr h="288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100" kern="1200" dirty="0">
                          <a:solidFill>
                            <a:srgbClr val="004837"/>
                          </a:solidFill>
                          <a:effectLst/>
                          <a:latin typeface="+mn-lt"/>
                          <a:ea typeface="+mn-ea"/>
                          <a:cs typeface="+mn-cs"/>
                        </a:rPr>
                        <a:t>Ansøgt beløb</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srgbClr val="004837"/>
                        </a:solidFill>
                        <a:effectLst/>
                        <a:uLnTx/>
                        <a:uFillTx/>
                        <a:latin typeface="Italian Plate No1 Expanded"/>
                        <a:ea typeface="+mn-ea"/>
                        <a:cs typeface="+mn-cs"/>
                      </a:endParaRPr>
                    </a:p>
                  </a:txBody>
                  <a:tcPr marL="36000" marR="36000" marT="68400" marB="68400" anchor="ctr">
                    <a:noFill/>
                  </a:tcPr>
                </a:tc>
                <a:tc>
                  <a:txBody>
                    <a:bodyPr/>
                    <a:lstStyle/>
                    <a:p>
                      <a:r>
                        <a:rPr lang="en-GB" sz="1100" dirty="0">
                          <a:solidFill>
                            <a:srgbClr val="004837"/>
                          </a:solidFill>
                        </a:rPr>
                        <a:t>Kr.</a:t>
                      </a:r>
                    </a:p>
                  </a:txBody>
                  <a:tcPr marL="36000" marR="36000" marT="68400" marB="68400" anchor="ctr">
                    <a:noFill/>
                  </a:tcPr>
                </a:tc>
                <a:extLst>
                  <a:ext uri="{0D108BD9-81ED-4DB2-BD59-A6C34878D82A}">
                    <a16:rowId xmlns:a16="http://schemas.microsoft.com/office/drawing/2014/main" val="4187109265"/>
                  </a:ext>
                </a:extLst>
              </a:tr>
            </a:tbl>
          </a:graphicData>
        </a:graphic>
      </p:graphicFrame>
      <p:sp>
        <p:nvSpPr>
          <p:cNvPr id="6" name="Tekstfelt 5">
            <a:extLst>
              <a:ext uri="{FF2B5EF4-FFF2-40B4-BE49-F238E27FC236}">
                <a16:creationId xmlns:a16="http://schemas.microsoft.com/office/drawing/2014/main" id="{217740E4-72CB-1EEA-3B0D-F2E64B5E7D69}"/>
              </a:ext>
            </a:extLst>
          </p:cNvPr>
          <p:cNvSpPr txBox="1"/>
          <p:nvPr/>
        </p:nvSpPr>
        <p:spPr>
          <a:xfrm>
            <a:off x="6579476" y="3036016"/>
            <a:ext cx="4803227" cy="2862322"/>
          </a:xfrm>
          <a:prstGeom prst="rect">
            <a:avLst/>
          </a:prstGeom>
          <a:noFill/>
        </p:spPr>
        <p:txBody>
          <a:bodyPr wrap="square" rtlCol="0">
            <a:spAutoFit/>
          </a:bodyPr>
          <a:lstStyle/>
          <a:p>
            <a:endParaRPr lang="da-DK" dirty="0"/>
          </a:p>
          <a:p>
            <a:endParaRPr lang="da-DK" dirty="0"/>
          </a:p>
          <a:p>
            <a:endParaRPr lang="da-DK" dirty="0"/>
          </a:p>
          <a:p>
            <a:endParaRPr lang="da-DK" dirty="0"/>
          </a:p>
          <a:p>
            <a:endParaRPr lang="da-DK" dirty="0"/>
          </a:p>
          <a:p>
            <a:endParaRPr lang="da-DK" dirty="0"/>
          </a:p>
          <a:p>
            <a:endParaRPr lang="da-DK" dirty="0"/>
          </a:p>
          <a:p>
            <a:endParaRPr lang="da-DK" dirty="0"/>
          </a:p>
          <a:p>
            <a:r>
              <a:rPr lang="da-DK" dirty="0">
                <a:solidFill>
                  <a:srgbClr val="004837"/>
                </a:solidFill>
              </a:rPr>
              <a:t>______________________________________________</a:t>
            </a:r>
          </a:p>
          <a:p>
            <a:r>
              <a:rPr lang="da-DK" dirty="0">
                <a:solidFill>
                  <a:srgbClr val="004837"/>
                </a:solidFill>
              </a:rPr>
              <a:t>Dato og underskrift af ledelsesansvarlig </a:t>
            </a:r>
          </a:p>
        </p:txBody>
      </p:sp>
      <p:sp>
        <p:nvSpPr>
          <p:cNvPr id="7" name="Tekstfelt 6">
            <a:extLst>
              <a:ext uri="{FF2B5EF4-FFF2-40B4-BE49-F238E27FC236}">
                <a16:creationId xmlns:a16="http://schemas.microsoft.com/office/drawing/2014/main" id="{593DB941-03A2-CEDF-8316-648045669244}"/>
              </a:ext>
            </a:extLst>
          </p:cNvPr>
          <p:cNvSpPr txBox="1"/>
          <p:nvPr/>
        </p:nvSpPr>
        <p:spPr>
          <a:xfrm>
            <a:off x="483476" y="5470600"/>
            <a:ext cx="6096000" cy="584775"/>
          </a:xfrm>
          <a:prstGeom prst="rect">
            <a:avLst/>
          </a:prstGeom>
          <a:noFill/>
        </p:spPr>
        <p:txBody>
          <a:bodyPr wrap="square">
            <a:spAutoFit/>
          </a:bodyPr>
          <a:lstStyle/>
          <a:p>
            <a:r>
              <a:rPr lang="da-DK" sz="1600" dirty="0">
                <a:solidFill>
                  <a:srgbClr val="004837"/>
                </a:solidFill>
                <a:effectLst/>
                <a:latin typeface="Italian Plate No2 Expanded Medi" panose="020B0605000000020004" pitchFamily="34" charset="77"/>
                <a:ea typeface="Calibri" panose="020F0502020204030204" pitchFamily="34" charset="0"/>
                <a:cs typeface="Lucida Sans Unicode" panose="020B0602030504020204" pitchFamily="34" charset="0"/>
              </a:rPr>
              <a:t>Husk at udfylde </a:t>
            </a:r>
            <a:r>
              <a:rPr lang="da-DK" sz="1600" dirty="0">
                <a:solidFill>
                  <a:srgbClr val="004837"/>
                </a:solidFill>
                <a:effectLst/>
                <a:latin typeface="Italian Plate No2 Expanded Medi" panose="020B0605000000020004" pitchFamily="34" charset="77"/>
                <a:ea typeface="Calibri" panose="020F0502020204030204" pitchFamily="34" charset="0"/>
                <a:cs typeface="Lucida Sans Unicode" panose="020B0602030504020204" pitchFamily="34" charset="0"/>
                <a:hlinkClick r:id="rId2">
                  <a:extLst>
                    <a:ext uri="{A12FA001-AC4F-418D-AE19-62706E023703}">
                      <ahyp:hlinkClr xmlns:ahyp="http://schemas.microsoft.com/office/drawing/2018/hyperlinkcolor" val="tx"/>
                    </a:ext>
                  </a:extLst>
                </a:hlinkClick>
              </a:rPr>
              <a:t>budgetskabelonen</a:t>
            </a:r>
            <a:r>
              <a:rPr lang="da-DK" sz="1600" dirty="0">
                <a:solidFill>
                  <a:srgbClr val="004837"/>
                </a:solidFill>
                <a:effectLst/>
                <a:latin typeface="Italian Plate No2 Expanded Medi" panose="020B0605000000020004" pitchFamily="34" charset="77"/>
                <a:ea typeface="Calibri" panose="020F0502020204030204" pitchFamily="34" charset="0"/>
                <a:cs typeface="Lucida Sans Unicode" panose="020B0602030504020204" pitchFamily="34" charset="0"/>
              </a:rPr>
              <a:t> med en uddybning af nedenstående tal. </a:t>
            </a:r>
            <a:endParaRPr lang="da-DK" sz="1600" dirty="0">
              <a:solidFill>
                <a:srgbClr val="004837"/>
              </a:solidFill>
            </a:endParaRPr>
          </a:p>
        </p:txBody>
      </p:sp>
    </p:spTree>
    <p:extLst>
      <p:ext uri="{BB962C8B-B14F-4D97-AF65-F5344CB8AC3E}">
        <p14:creationId xmlns:p14="http://schemas.microsoft.com/office/powerpoint/2010/main" val="32254089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99024D8-F8A4-101B-65A5-6167F3D1E52D}"/>
              </a:ext>
            </a:extLst>
          </p:cNvPr>
          <p:cNvSpPr>
            <a:spLocks noGrp="1"/>
          </p:cNvSpPr>
          <p:nvPr>
            <p:ph type="title"/>
          </p:nvPr>
        </p:nvSpPr>
        <p:spPr/>
        <p:txBody>
          <a:bodyPr/>
          <a:lstStyle/>
          <a:p>
            <a:r>
              <a:rPr lang="da-DK" dirty="0"/>
              <a:t>Vejledning til ansøgningsskemaet</a:t>
            </a:r>
          </a:p>
        </p:txBody>
      </p:sp>
      <p:sp>
        <p:nvSpPr>
          <p:cNvPr id="3" name="Pladsholder til tekst 2">
            <a:extLst>
              <a:ext uri="{FF2B5EF4-FFF2-40B4-BE49-F238E27FC236}">
                <a16:creationId xmlns:a16="http://schemas.microsoft.com/office/drawing/2014/main" id="{B31E2048-F1DE-BA6F-28E7-B81A0797CE9B}"/>
              </a:ext>
            </a:extLst>
          </p:cNvPr>
          <p:cNvSpPr>
            <a:spLocks noGrp="1"/>
          </p:cNvSpPr>
          <p:nvPr>
            <p:ph type="body" sz="quarter" idx="11"/>
          </p:nvPr>
        </p:nvSpPr>
        <p:spPr>
          <a:xfrm>
            <a:off x="508000" y="3211286"/>
            <a:ext cx="5334000" cy="3138714"/>
          </a:xfrm>
        </p:spPr>
        <p:txBody>
          <a:bodyPr/>
          <a:lstStyle/>
          <a:p>
            <a:pPr marL="0" indent="0">
              <a:buNone/>
            </a:pPr>
            <a:br>
              <a:rPr lang="da-DK" dirty="0">
                <a:effectLst/>
                <a:latin typeface="Italian Plate No2 Expanded" panose="020B0505000000020004" pitchFamily="34" charset="77"/>
              </a:rPr>
            </a:br>
            <a:endParaRPr lang="da-DK" dirty="0">
              <a:effectLst/>
              <a:latin typeface="Italian Plate No2 Expanded" panose="020B0505000000020004" pitchFamily="34" charset="77"/>
            </a:endParaRPr>
          </a:p>
          <a:p>
            <a:pPr marL="0" indent="0">
              <a:buNone/>
            </a:pPr>
            <a:r>
              <a:rPr lang="da-DK" sz="1400" dirty="0" err="1">
                <a:solidFill>
                  <a:srgbClr val="004837"/>
                </a:solidFill>
                <a:effectLst/>
                <a:latin typeface="Italian Plate No2 Expanded" panose="020B0505000000020004" pitchFamily="34" charset="77"/>
              </a:rPr>
              <a:t>Efterskoleforeningen</a:t>
            </a:r>
            <a:r>
              <a:rPr lang="da-DK" sz="1400" dirty="0">
                <a:solidFill>
                  <a:srgbClr val="004837"/>
                </a:solidFill>
                <a:effectLst/>
                <a:latin typeface="Italian Plate No2 Expanded" panose="020B0505000000020004" pitchFamily="34" charset="77"/>
              </a:rPr>
              <a:t> administrerer på vegne af Børne- og Undervisningsministeriet en årlig pulje til forsøgs- og udviklingsarbejde på efterskolerne.</a:t>
            </a:r>
            <a:br>
              <a:rPr lang="da-DK" sz="1400" dirty="0">
                <a:solidFill>
                  <a:srgbClr val="004837"/>
                </a:solidFill>
                <a:effectLst/>
                <a:latin typeface="Italian Plate No2 Expanded" panose="020B0505000000020004" pitchFamily="34" charset="77"/>
              </a:rPr>
            </a:br>
            <a:endParaRPr lang="da-DK" sz="1400" dirty="0">
              <a:solidFill>
                <a:srgbClr val="004837"/>
              </a:solidFill>
              <a:effectLst/>
              <a:latin typeface="Italian Plate No2 Expanded" panose="020B0505000000020004" pitchFamily="34" charset="77"/>
            </a:endParaRPr>
          </a:p>
          <a:p>
            <a:pPr marL="0" indent="0">
              <a:buNone/>
            </a:pPr>
            <a:endParaRPr lang="da-DK" sz="1400" dirty="0">
              <a:solidFill>
                <a:srgbClr val="004837"/>
              </a:solidFill>
              <a:latin typeface="Italian Plate No2 Expanded" panose="020B0505000000020004" pitchFamily="34" charset="77"/>
            </a:endParaRPr>
          </a:p>
          <a:p>
            <a:pPr marL="0" indent="0">
              <a:buNone/>
            </a:pPr>
            <a:r>
              <a:rPr lang="da-DK" sz="1400" b="1" dirty="0">
                <a:effectLst/>
                <a:latin typeface="Italian Plate No2 Expanded" panose="020B0505000000020004" pitchFamily="34" charset="77"/>
              </a:rPr>
              <a:t>I </a:t>
            </a:r>
            <a:r>
              <a:rPr lang="da-DK" sz="1400" b="1" dirty="0">
                <a:solidFill>
                  <a:srgbClr val="004837"/>
                </a:solidFill>
                <a:effectLst/>
                <a:latin typeface="Italian Plate No2 Expanded" panose="020B0505000000020004" pitchFamily="34" charset="77"/>
              </a:rPr>
              <a:t>denne vejledning kan du læse mere om</a:t>
            </a:r>
            <a:br>
              <a:rPr lang="da-DK" sz="1400" dirty="0">
                <a:solidFill>
                  <a:srgbClr val="004837"/>
                </a:solidFill>
                <a:effectLst/>
                <a:latin typeface="Italian Plate No2 Expanded" panose="020B0505000000020004" pitchFamily="34" charset="77"/>
              </a:rPr>
            </a:br>
            <a:r>
              <a:rPr lang="da-DK" sz="1400" dirty="0">
                <a:solidFill>
                  <a:srgbClr val="004837"/>
                </a:solidFill>
                <a:effectLst/>
                <a:latin typeface="Italian Plate No2 Expanded" panose="020B0505000000020004" pitchFamily="34" charset="77"/>
              </a:rPr>
              <a:t> </a:t>
            </a:r>
          </a:p>
          <a:p>
            <a:r>
              <a:rPr lang="da-DK" sz="1400" dirty="0">
                <a:solidFill>
                  <a:srgbClr val="004837"/>
                </a:solidFill>
                <a:latin typeface="Italian Plate No2 Expanded" panose="020B0505000000020004" pitchFamily="34" charset="77"/>
              </a:rPr>
              <a:t>Hvem der kan søge tilskud</a:t>
            </a:r>
          </a:p>
          <a:p>
            <a:r>
              <a:rPr lang="da-DK" sz="1400" dirty="0">
                <a:solidFill>
                  <a:srgbClr val="004837"/>
                </a:solidFill>
                <a:latin typeface="Italian Plate No2 Expanded" panose="020B0505000000020004" pitchFamily="34" charset="77"/>
              </a:rPr>
              <a:t>H</a:t>
            </a:r>
            <a:r>
              <a:rPr lang="da-DK" sz="1400" dirty="0">
                <a:solidFill>
                  <a:srgbClr val="004837"/>
                </a:solidFill>
                <a:effectLst/>
                <a:latin typeface="Italian Plate No2 Expanded" panose="020B0505000000020004" pitchFamily="34" charset="77"/>
              </a:rPr>
              <a:t>vad man kan søge tilskud til.</a:t>
            </a:r>
          </a:p>
          <a:p>
            <a:r>
              <a:rPr lang="da-DK" sz="1400" dirty="0">
                <a:solidFill>
                  <a:srgbClr val="004837"/>
                </a:solidFill>
                <a:latin typeface="Italian Plate No2 Expanded" panose="020B0505000000020004" pitchFamily="34" charset="77"/>
              </a:rPr>
              <a:t>H</a:t>
            </a:r>
            <a:r>
              <a:rPr lang="da-DK" sz="1400" dirty="0">
                <a:solidFill>
                  <a:srgbClr val="004837"/>
                </a:solidFill>
                <a:effectLst/>
                <a:latin typeface="Italian Plate No2 Expanded" panose="020B0505000000020004" pitchFamily="34" charset="77"/>
              </a:rPr>
              <a:t>vordan man søger tilskud. </a:t>
            </a:r>
          </a:p>
          <a:p>
            <a:r>
              <a:rPr lang="da-DK" sz="1400" dirty="0">
                <a:solidFill>
                  <a:srgbClr val="004837"/>
                </a:solidFill>
                <a:effectLst/>
                <a:latin typeface="Italian Plate No2 Expanded" panose="020B0505000000020004" pitchFamily="34" charset="77"/>
              </a:rPr>
              <a:t>Ansøgni</a:t>
            </a:r>
            <a:r>
              <a:rPr lang="da-DK" sz="1400" dirty="0">
                <a:solidFill>
                  <a:srgbClr val="004837"/>
                </a:solidFill>
                <a:latin typeface="Italian Plate No2 Expanded" panose="020B0505000000020004" pitchFamily="34" charset="77"/>
              </a:rPr>
              <a:t>ngsskema</a:t>
            </a:r>
          </a:p>
          <a:p>
            <a:r>
              <a:rPr lang="da-DK" sz="1400" dirty="0">
                <a:solidFill>
                  <a:srgbClr val="004837"/>
                </a:solidFill>
                <a:effectLst/>
                <a:latin typeface="Italian Plate No2 Expanded" panose="020B0505000000020004" pitchFamily="34" charset="77"/>
              </a:rPr>
              <a:t>Budget</a:t>
            </a:r>
          </a:p>
          <a:p>
            <a:r>
              <a:rPr lang="da-DK" sz="1400" dirty="0">
                <a:solidFill>
                  <a:srgbClr val="004837"/>
                </a:solidFill>
                <a:latin typeface="Italian Plate No2 Expanded" panose="020B0505000000020004" pitchFamily="34" charset="77"/>
              </a:rPr>
              <a:t>Link til budgetskema</a:t>
            </a:r>
            <a:endParaRPr lang="da-DK" sz="1400" dirty="0">
              <a:solidFill>
                <a:srgbClr val="004837"/>
              </a:solidFill>
              <a:effectLst/>
              <a:latin typeface="Italian Plate No2 Expanded" panose="020B0505000000020004" pitchFamily="34" charset="77"/>
            </a:endParaRPr>
          </a:p>
          <a:p>
            <a:pPr marL="0" indent="0">
              <a:buNone/>
            </a:pPr>
            <a:endParaRPr lang="da-DK" sz="1200" dirty="0">
              <a:solidFill>
                <a:srgbClr val="004837"/>
              </a:solidFill>
              <a:effectLst/>
              <a:latin typeface="Italian Plate No2 Expanded" panose="020B0505000000020004" pitchFamily="34" charset="77"/>
            </a:endParaRPr>
          </a:p>
          <a:p>
            <a:pPr marL="0" indent="0">
              <a:buNone/>
            </a:pPr>
            <a:endParaRPr lang="da-DK" dirty="0">
              <a:latin typeface="Italian Plate No2 Expanded" panose="020B0505000000020004" pitchFamily="34" charset="77"/>
            </a:endParaRPr>
          </a:p>
          <a:p>
            <a:pPr marL="0" indent="0">
              <a:buNone/>
            </a:pPr>
            <a:r>
              <a:rPr lang="da-DK" dirty="0">
                <a:effectLst/>
                <a:latin typeface="Italian Plate No2 Expanded" panose="020B0505000000020004" pitchFamily="34" charset="77"/>
              </a:rPr>
              <a:t> </a:t>
            </a:r>
            <a:endParaRPr lang="da-DK" dirty="0">
              <a:latin typeface="Italian Plate No2 Expanded" panose="020B0505000000020004" pitchFamily="34" charset="77"/>
            </a:endParaRPr>
          </a:p>
          <a:p>
            <a:pPr marL="0" indent="0">
              <a:buNone/>
            </a:pPr>
            <a:r>
              <a:rPr lang="da-DK" dirty="0">
                <a:effectLst/>
                <a:latin typeface="Italian Plate No2 Expanded" panose="020B0505000000020004" pitchFamily="34" charset="77"/>
              </a:rPr>
              <a:t> </a:t>
            </a:r>
            <a:endParaRPr lang="da-DK" dirty="0"/>
          </a:p>
        </p:txBody>
      </p:sp>
    </p:spTree>
    <p:extLst>
      <p:ext uri="{BB962C8B-B14F-4D97-AF65-F5344CB8AC3E}">
        <p14:creationId xmlns:p14="http://schemas.microsoft.com/office/powerpoint/2010/main" val="21967477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A6C143-7277-F952-7987-0EB42F5A75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80735C-14B6-328F-02FB-2B877C7DF769}"/>
              </a:ext>
            </a:extLst>
          </p:cNvPr>
          <p:cNvSpPr>
            <a:spLocks noGrp="1"/>
          </p:cNvSpPr>
          <p:nvPr>
            <p:ph type="title"/>
          </p:nvPr>
        </p:nvSpPr>
        <p:spPr/>
        <p:txBody>
          <a:bodyPr/>
          <a:lstStyle/>
          <a:p>
            <a:r>
              <a:rPr lang="da-DK" dirty="0"/>
              <a:t>Vilkår for </a:t>
            </a:r>
            <a:r>
              <a:rPr lang="da-DK" dirty="0" err="1"/>
              <a:t>FoU</a:t>
            </a:r>
            <a:r>
              <a:rPr lang="da-DK" dirty="0"/>
              <a:t> ansøgninger</a:t>
            </a:r>
            <a:endParaRPr lang="en-GB" dirty="0"/>
          </a:p>
        </p:txBody>
      </p:sp>
      <p:sp>
        <p:nvSpPr>
          <p:cNvPr id="3" name="Text Placeholder 2">
            <a:extLst>
              <a:ext uri="{FF2B5EF4-FFF2-40B4-BE49-F238E27FC236}">
                <a16:creationId xmlns:a16="http://schemas.microsoft.com/office/drawing/2014/main" id="{5BC908F6-7E15-EFE9-CEB0-98E882963AC1}"/>
              </a:ext>
            </a:extLst>
          </p:cNvPr>
          <p:cNvSpPr>
            <a:spLocks noGrp="1"/>
          </p:cNvSpPr>
          <p:nvPr>
            <p:ph type="body" sz="quarter" idx="11"/>
          </p:nvPr>
        </p:nvSpPr>
        <p:spPr>
          <a:xfrm>
            <a:off x="508000" y="4184649"/>
            <a:ext cx="5334000" cy="2412093"/>
          </a:xfrm>
        </p:spPr>
        <p:txBody>
          <a:bodyPr>
            <a:noAutofit/>
          </a:bodyPr>
          <a:lstStyle/>
          <a:p>
            <a:pPr marL="0" indent="0">
              <a:buNone/>
            </a:pPr>
            <a:r>
              <a:rPr lang="da-DK" sz="1200" dirty="0">
                <a:solidFill>
                  <a:srgbClr val="004837"/>
                </a:solidFill>
              </a:rPr>
              <a:t>Forud for ansøgning om støtte til et projekt, er man velkommen til at kontakte Mads Justsen </a:t>
            </a:r>
            <a:r>
              <a:rPr lang="da-DK" sz="1200" dirty="0">
                <a:solidFill>
                  <a:srgbClr val="004837"/>
                </a:solidFill>
                <a:hlinkClick r:id="rId2"/>
              </a:rPr>
              <a:t>mpj@efterskolerne.dk</a:t>
            </a:r>
            <a:r>
              <a:rPr lang="da-DK" sz="1200" dirty="0">
                <a:solidFill>
                  <a:srgbClr val="004837"/>
                </a:solidFill>
              </a:rPr>
              <a:t> Tlf. 33 17 97 67 </a:t>
            </a:r>
          </a:p>
          <a:p>
            <a:pPr marL="0" indent="0">
              <a:buNone/>
            </a:pPr>
            <a:endParaRPr lang="da-DK" sz="1200" dirty="0">
              <a:solidFill>
                <a:srgbClr val="004837"/>
              </a:solidFill>
            </a:endParaRPr>
          </a:p>
          <a:p>
            <a:pPr marL="0" indent="0">
              <a:buNone/>
            </a:pPr>
            <a:r>
              <a:rPr lang="da-DK" sz="1200" dirty="0">
                <a:solidFill>
                  <a:srgbClr val="004837"/>
                </a:solidFill>
              </a:rPr>
              <a:t>Vi anbefaler, at du får rådgivning og sparring på din ansøgning inden indsendelse. Dette sikrer, at din ansøgning er kvalificeret og giver dig samtidig en hurtig afklaring på, om din idé falder inden for puljens rammer.</a:t>
            </a:r>
          </a:p>
          <a:p>
            <a:pPr marL="0" indent="0">
              <a:buNone/>
            </a:pPr>
            <a:r>
              <a:rPr lang="da-DK" sz="1200" dirty="0">
                <a:solidFill>
                  <a:srgbClr val="004837"/>
                </a:solidFill>
              </a:rPr>
              <a:t>Et eksternt bevillingsnævn behandler de indkomne ansøgninger. Svar kan forventes ca. 1 måned efter indsendelse.</a:t>
            </a:r>
          </a:p>
          <a:p>
            <a:pPr marL="0" indent="0">
              <a:buNone/>
            </a:pPr>
            <a:endParaRPr lang="da-DK" sz="1200" dirty="0">
              <a:solidFill>
                <a:srgbClr val="004837"/>
              </a:solidFill>
            </a:endParaRPr>
          </a:p>
          <a:p>
            <a:pPr marL="0" indent="0">
              <a:buNone/>
            </a:pPr>
            <a:r>
              <a:rPr lang="da-DK" sz="1200" dirty="0">
                <a:solidFill>
                  <a:srgbClr val="004837"/>
                </a:solidFill>
              </a:rPr>
              <a:t>Ønsker man at søge tilskud, skal man udfylde nedenstående ansøgningsskema.</a:t>
            </a:r>
          </a:p>
        </p:txBody>
      </p:sp>
      <p:sp>
        <p:nvSpPr>
          <p:cNvPr id="4" name="Text Placeholder 3">
            <a:extLst>
              <a:ext uri="{FF2B5EF4-FFF2-40B4-BE49-F238E27FC236}">
                <a16:creationId xmlns:a16="http://schemas.microsoft.com/office/drawing/2014/main" id="{291804BC-AA46-49E5-426F-A632643C6B13}"/>
              </a:ext>
            </a:extLst>
          </p:cNvPr>
          <p:cNvSpPr>
            <a:spLocks noGrp="1"/>
          </p:cNvSpPr>
          <p:nvPr>
            <p:ph type="body" sz="quarter" idx="12"/>
          </p:nvPr>
        </p:nvSpPr>
        <p:spPr/>
        <p:txBody>
          <a:bodyPr/>
          <a:lstStyle/>
          <a:p>
            <a:r>
              <a:rPr lang="en-GB" dirty="0"/>
              <a:t>Procedure</a:t>
            </a:r>
          </a:p>
        </p:txBody>
      </p:sp>
      <p:sp>
        <p:nvSpPr>
          <p:cNvPr id="5" name="Text Placeholder 4">
            <a:extLst>
              <a:ext uri="{FF2B5EF4-FFF2-40B4-BE49-F238E27FC236}">
                <a16:creationId xmlns:a16="http://schemas.microsoft.com/office/drawing/2014/main" id="{0F611E99-DD3E-6694-497E-58DFB68BBF57}"/>
              </a:ext>
            </a:extLst>
          </p:cNvPr>
          <p:cNvSpPr>
            <a:spLocks noGrp="1"/>
          </p:cNvSpPr>
          <p:nvPr>
            <p:ph type="body" sz="quarter" idx="13"/>
          </p:nvPr>
        </p:nvSpPr>
        <p:spPr/>
        <p:txBody>
          <a:bodyPr/>
          <a:lstStyle/>
          <a:p>
            <a:r>
              <a:rPr lang="da-DK" dirty="0"/>
              <a:t>Budget</a:t>
            </a:r>
            <a:endParaRPr lang="en-GB" dirty="0"/>
          </a:p>
        </p:txBody>
      </p:sp>
      <p:sp>
        <p:nvSpPr>
          <p:cNvPr id="6" name="Text Placeholder 5">
            <a:extLst>
              <a:ext uri="{FF2B5EF4-FFF2-40B4-BE49-F238E27FC236}">
                <a16:creationId xmlns:a16="http://schemas.microsoft.com/office/drawing/2014/main" id="{2C1A3910-98E4-807C-7599-A9D703BC6D96}"/>
              </a:ext>
            </a:extLst>
          </p:cNvPr>
          <p:cNvSpPr>
            <a:spLocks noGrp="1"/>
          </p:cNvSpPr>
          <p:nvPr>
            <p:ph type="body" sz="quarter" idx="14"/>
          </p:nvPr>
        </p:nvSpPr>
        <p:spPr/>
        <p:txBody>
          <a:bodyPr/>
          <a:lstStyle/>
          <a:p>
            <a:pPr marL="0" indent="0">
              <a:lnSpc>
                <a:spcPts val="1200"/>
              </a:lnSpc>
              <a:spcAft>
                <a:spcPts val="600"/>
              </a:spcAft>
              <a:buNone/>
            </a:pPr>
            <a:r>
              <a:rPr lang="da-DK" sz="1200" dirty="0">
                <a:solidFill>
                  <a:srgbClr val="004837"/>
                </a:solidFill>
                <a:latin typeface="Italian Plate No2 Expanded Medi" panose="020B0605000000020004" pitchFamily="34" charset="77"/>
                <a:ea typeface="Calibri" panose="020F0502020204030204" pitchFamily="34" charset="0"/>
                <a:cs typeface="Lucida Sans Unicode" panose="020B0602030504020204" pitchFamily="34" charset="0"/>
              </a:rPr>
              <a:t>Nederst i ansøgningen skal budgettet angives i overordnede tal.</a:t>
            </a:r>
          </a:p>
          <a:p>
            <a:pPr marL="0" indent="0">
              <a:lnSpc>
                <a:spcPts val="1200"/>
              </a:lnSpc>
              <a:spcAft>
                <a:spcPts val="600"/>
              </a:spcAft>
              <a:buNone/>
            </a:pPr>
            <a:r>
              <a:rPr lang="da-DK" sz="1200" dirty="0">
                <a:solidFill>
                  <a:srgbClr val="004837"/>
                </a:solidFill>
                <a:effectLst/>
                <a:latin typeface="Italian Plate No2 Expanded Medi" panose="020B0605000000020004" pitchFamily="34" charset="77"/>
                <a:ea typeface="Calibri" panose="020F0502020204030204" pitchFamily="34" charset="0"/>
                <a:cs typeface="Lucida Sans Unicode" panose="020B0602030504020204" pitchFamily="34" charset="0"/>
              </a:rPr>
              <a:t>For at </a:t>
            </a:r>
            <a:r>
              <a:rPr lang="da-DK" sz="1200" dirty="0">
                <a:solidFill>
                  <a:srgbClr val="004837"/>
                </a:solidFill>
                <a:latin typeface="Italian Plate No2 Expanded Medi" panose="020B0605000000020004" pitchFamily="34" charset="77"/>
                <a:ea typeface="Calibri" panose="020F0502020204030204" pitchFamily="34" charset="0"/>
                <a:cs typeface="Lucida Sans Unicode" panose="020B0602030504020204" pitchFamily="34" charset="0"/>
              </a:rPr>
              <a:t>en ansøgning kan godkendes, skal der vedlægges et særskilt budget med udspecificerede poster i den budgetskabelon som kan hentes her.</a:t>
            </a:r>
          </a:p>
          <a:p>
            <a:pPr marL="0" indent="0">
              <a:lnSpc>
                <a:spcPts val="1200"/>
              </a:lnSpc>
              <a:spcAft>
                <a:spcPts val="600"/>
              </a:spcAft>
              <a:buNone/>
            </a:pPr>
            <a:r>
              <a:rPr lang="da-DK" sz="1200" dirty="0">
                <a:solidFill>
                  <a:srgbClr val="004837"/>
                </a:solidFill>
                <a:effectLst/>
                <a:latin typeface="Italian Plate No2 Expanded Medi" panose="020B0605000000020004" pitchFamily="34" charset="77"/>
                <a:ea typeface="Calibri" panose="020F0502020204030204" pitchFamily="34" charset="0"/>
                <a:cs typeface="Lucida Sans Unicode" panose="020B0602030504020204" pitchFamily="34" charset="0"/>
              </a:rPr>
              <a:t>Hent skabelon her.</a:t>
            </a:r>
            <a:endParaRPr lang="da-DK" sz="1200" dirty="0">
              <a:solidFill>
                <a:srgbClr val="004837"/>
              </a:solidFill>
              <a:effectLst/>
              <a:latin typeface="Lucida Sans" panose="020B0602030504020204" pitchFamily="34" charset="77"/>
              <a:ea typeface="Calibri" panose="020F0502020204030204" pitchFamily="34" charset="0"/>
              <a:cs typeface="Times New Roman" panose="02020603050405020304" pitchFamily="18" charset="0"/>
            </a:endParaRPr>
          </a:p>
          <a:p>
            <a:pPr marL="0" indent="0">
              <a:lnSpc>
                <a:spcPts val="1200"/>
              </a:lnSpc>
              <a:spcAft>
                <a:spcPts val="600"/>
              </a:spcAft>
              <a:buNone/>
            </a:pPr>
            <a:r>
              <a:rPr lang="da-DK" sz="1200" dirty="0">
                <a:solidFill>
                  <a:srgbClr val="004837"/>
                </a:solidFill>
                <a:effectLst/>
                <a:ea typeface="Calibri" panose="020F0502020204030204" pitchFamily="34" charset="0"/>
                <a:cs typeface="Times New Roman" panose="02020603050405020304" pitchFamily="18" charset="0"/>
              </a:rPr>
              <a:t>Det er tilladt at medsende andre bilag, men ansøgningsskemaet og budgetskabelonen skal anvendes.</a:t>
            </a:r>
            <a:endParaRPr lang="da-DK" sz="1200" dirty="0">
              <a:solidFill>
                <a:srgbClr val="004837"/>
              </a:solidFill>
              <a:ea typeface="Calibri" panose="020F0502020204030204" pitchFamily="34" charset="0"/>
              <a:cs typeface="Times New Roman" panose="02020603050405020304" pitchFamily="18" charset="0"/>
            </a:endParaRPr>
          </a:p>
          <a:p>
            <a:pPr marL="0" indent="0">
              <a:lnSpc>
                <a:spcPts val="1200"/>
              </a:lnSpc>
              <a:spcAft>
                <a:spcPts val="600"/>
              </a:spcAft>
              <a:buNone/>
            </a:pPr>
            <a:r>
              <a:rPr lang="da-DK" sz="1200" b="1" dirty="0">
                <a:solidFill>
                  <a:srgbClr val="004837"/>
                </a:solidFill>
                <a:effectLst/>
                <a:ea typeface="Calibri" panose="020F0502020204030204" pitchFamily="34" charset="0"/>
                <a:cs typeface="Times New Roman" panose="02020603050405020304" pitchFamily="18" charset="0"/>
              </a:rPr>
              <a:t>Ansøgningsskema, budget samt eventuelle bilag sendes til Mads Justsen </a:t>
            </a:r>
            <a:r>
              <a:rPr lang="da-DK" sz="1200" dirty="0">
                <a:solidFill>
                  <a:srgbClr val="004837"/>
                </a:solidFill>
                <a:effectLst/>
                <a:ea typeface="Calibri" panose="020F0502020204030204" pitchFamily="34" charset="0"/>
                <a:cs typeface="Times New Roman" panose="02020603050405020304" pitchFamily="18" charset="0"/>
                <a:hlinkClick r:id="rId2"/>
              </a:rPr>
              <a:t>mpj@efterskolerne.dk</a:t>
            </a:r>
            <a:r>
              <a:rPr lang="da-DK" sz="1200" dirty="0">
                <a:solidFill>
                  <a:srgbClr val="004837"/>
                </a:solidFill>
                <a:effectLst/>
                <a:ea typeface="Calibri" panose="020F0502020204030204" pitchFamily="34" charset="0"/>
                <a:cs typeface="Times New Roman" panose="02020603050405020304" pitchFamily="18" charset="0"/>
              </a:rPr>
              <a:t> </a:t>
            </a:r>
            <a:r>
              <a:rPr lang="da-DK" sz="1200" b="1" dirty="0">
                <a:solidFill>
                  <a:srgbClr val="004837"/>
                </a:solidFill>
                <a:effectLst/>
                <a:ea typeface="Calibri" panose="020F0502020204030204" pitchFamily="34" charset="0"/>
                <a:cs typeface="Times New Roman" panose="02020603050405020304" pitchFamily="18" charset="0"/>
              </a:rPr>
              <a:t>inden ansøgningsfristen. </a:t>
            </a:r>
          </a:p>
        </p:txBody>
      </p:sp>
    </p:spTree>
    <p:extLst>
      <p:ext uri="{BB962C8B-B14F-4D97-AF65-F5344CB8AC3E}">
        <p14:creationId xmlns:p14="http://schemas.microsoft.com/office/powerpoint/2010/main" val="32512108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842DC2-9850-DB00-2B7C-89399238CD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822ABB-F379-347A-A46D-9130FF2EB0CC}"/>
              </a:ext>
            </a:extLst>
          </p:cNvPr>
          <p:cNvSpPr>
            <a:spLocks noGrp="1"/>
          </p:cNvSpPr>
          <p:nvPr>
            <p:ph type="title"/>
          </p:nvPr>
        </p:nvSpPr>
        <p:spPr/>
        <p:txBody>
          <a:bodyPr/>
          <a:lstStyle/>
          <a:p>
            <a:r>
              <a:rPr lang="da-DK" sz="2800" dirty="0"/>
              <a:t>Vejledning til ansøgning om tilskud til forsøgs- &amp; udviklingsarbejde på efterskoler</a:t>
            </a:r>
            <a:endParaRPr lang="en-GB" sz="2800" dirty="0"/>
          </a:p>
        </p:txBody>
      </p:sp>
      <p:sp>
        <p:nvSpPr>
          <p:cNvPr id="3" name="Text Placeholder 2">
            <a:extLst>
              <a:ext uri="{FF2B5EF4-FFF2-40B4-BE49-F238E27FC236}">
                <a16:creationId xmlns:a16="http://schemas.microsoft.com/office/drawing/2014/main" id="{C111BE92-9094-0226-8CDD-76C2262445FC}"/>
              </a:ext>
            </a:extLst>
          </p:cNvPr>
          <p:cNvSpPr>
            <a:spLocks noGrp="1"/>
          </p:cNvSpPr>
          <p:nvPr>
            <p:ph type="body" sz="quarter" idx="11"/>
          </p:nvPr>
        </p:nvSpPr>
        <p:spPr>
          <a:xfrm>
            <a:off x="507998" y="4282002"/>
            <a:ext cx="5334000" cy="2165351"/>
          </a:xfrm>
        </p:spPr>
        <p:txBody>
          <a:bodyPr/>
          <a:lstStyle/>
          <a:p>
            <a:pPr marL="0" indent="0">
              <a:buNone/>
            </a:pPr>
            <a:r>
              <a:rPr lang="da-DK" sz="1200" b="1" dirty="0">
                <a:solidFill>
                  <a:srgbClr val="004837"/>
                </a:solidFill>
              </a:rPr>
              <a:t>Hvem kan søge </a:t>
            </a:r>
            <a:r>
              <a:rPr lang="da-DK" sz="1200" b="1" dirty="0" err="1">
                <a:solidFill>
                  <a:srgbClr val="004837"/>
                </a:solidFill>
              </a:rPr>
              <a:t>FoU</a:t>
            </a:r>
            <a:r>
              <a:rPr lang="da-DK" sz="1200" b="1" dirty="0">
                <a:solidFill>
                  <a:srgbClr val="004837"/>
                </a:solidFill>
              </a:rPr>
              <a:t> puljen:</a:t>
            </a:r>
          </a:p>
          <a:p>
            <a:pPr marL="0" indent="0">
              <a:buNone/>
            </a:pPr>
            <a:endParaRPr lang="da-DK" sz="1200" dirty="0">
              <a:solidFill>
                <a:srgbClr val="004837"/>
              </a:solidFill>
            </a:endParaRPr>
          </a:p>
          <a:p>
            <a:pPr marL="0" indent="0">
              <a:buNone/>
            </a:pPr>
            <a:r>
              <a:rPr lang="da-DK" sz="1200" dirty="0">
                <a:solidFill>
                  <a:srgbClr val="004837"/>
                </a:solidFill>
              </a:rPr>
              <a:t>Puljen kan søges af en enkelt efterskole eller af flere efterskoler i fællesskab. Ved fælles ansøgning udpeges én skole som projektleder, der ansøger på vegne af de øvrige skoler.</a:t>
            </a:r>
          </a:p>
          <a:p>
            <a:pPr marL="0" indent="0">
              <a:buNone/>
            </a:pPr>
            <a:endParaRPr lang="da-DK" sz="1200" dirty="0">
              <a:solidFill>
                <a:srgbClr val="004837"/>
              </a:solidFill>
            </a:endParaRPr>
          </a:p>
          <a:p>
            <a:pPr marL="0" indent="0">
              <a:buNone/>
            </a:pPr>
            <a:r>
              <a:rPr lang="da-DK" sz="1200" dirty="0">
                <a:solidFill>
                  <a:srgbClr val="004837"/>
                </a:solidFill>
              </a:rPr>
              <a:t>Ansøgninger, der omfatter mere end én efterskole, vil typisk blive prioriteret højere end enkeltansøgninger. </a:t>
            </a:r>
          </a:p>
          <a:p>
            <a:pPr marL="0" indent="0">
              <a:buNone/>
            </a:pPr>
            <a:endParaRPr lang="da-DK" sz="1200" dirty="0">
              <a:solidFill>
                <a:srgbClr val="004837"/>
              </a:solidFill>
            </a:endParaRPr>
          </a:p>
          <a:p>
            <a:pPr marL="0" indent="0">
              <a:buNone/>
            </a:pPr>
            <a:r>
              <a:rPr lang="da-DK" sz="1200" dirty="0">
                <a:solidFill>
                  <a:srgbClr val="004837"/>
                </a:solidFill>
              </a:rPr>
              <a:t>Efterskoleforeningens regioner kan også søge tilskud,  i så fald er det regionens formand, der på vegne af regionen indgiver en ansøgning.</a:t>
            </a:r>
          </a:p>
          <a:p>
            <a:pPr marL="0" indent="0">
              <a:buNone/>
            </a:pPr>
            <a:endParaRPr lang="da-DK" sz="1200" dirty="0">
              <a:solidFill>
                <a:srgbClr val="004837"/>
              </a:solidFill>
            </a:endParaRPr>
          </a:p>
          <a:p>
            <a:pPr marL="0" indent="0">
              <a:buNone/>
            </a:pPr>
            <a:endParaRPr lang="da-DK" sz="1200" dirty="0">
              <a:solidFill>
                <a:srgbClr val="004837"/>
              </a:solidFill>
            </a:endParaRPr>
          </a:p>
        </p:txBody>
      </p:sp>
      <p:sp>
        <p:nvSpPr>
          <p:cNvPr id="4" name="Text Placeholder 3">
            <a:extLst>
              <a:ext uri="{FF2B5EF4-FFF2-40B4-BE49-F238E27FC236}">
                <a16:creationId xmlns:a16="http://schemas.microsoft.com/office/drawing/2014/main" id="{A8DD0EC4-3DA7-15F9-9A15-F49D8BE592DB}"/>
              </a:ext>
            </a:extLst>
          </p:cNvPr>
          <p:cNvSpPr>
            <a:spLocks noGrp="1"/>
          </p:cNvSpPr>
          <p:nvPr>
            <p:ph type="body" sz="quarter" idx="14"/>
          </p:nvPr>
        </p:nvSpPr>
        <p:spPr>
          <a:xfrm>
            <a:off x="6350002" y="4169229"/>
            <a:ext cx="5334000" cy="2390899"/>
          </a:xfrm>
        </p:spPr>
        <p:txBody>
          <a:bodyPr/>
          <a:lstStyle/>
          <a:p>
            <a:pPr marL="0" indent="0">
              <a:buNone/>
            </a:pPr>
            <a:r>
              <a:rPr lang="da-DK" sz="1200" b="1" dirty="0">
                <a:solidFill>
                  <a:srgbClr val="004837"/>
                </a:solidFill>
              </a:rPr>
              <a:t>Hvilke projekter kan der søges tilskud til? </a:t>
            </a:r>
          </a:p>
          <a:p>
            <a:pPr marL="0" indent="0">
              <a:buNone/>
            </a:pPr>
            <a:r>
              <a:rPr lang="da-DK" sz="1200" dirty="0">
                <a:solidFill>
                  <a:srgbClr val="004837"/>
                </a:solidFill>
              </a:rPr>
              <a:t>Der kan søges tilskud til forsøgs- og udviklingsprojekter, der er nytænkende og bidrager til udviklingen af efterskolernes eller skoleformens pædagogiske praksis. Projekterne kan fokusere på uudforskede områder, som er blevet aktuelle i lyset af udvikling, krav og behov i den øvrige undervisningssektor.</a:t>
            </a:r>
          </a:p>
          <a:p>
            <a:pPr marL="0" indent="0">
              <a:buNone/>
            </a:pPr>
            <a:endParaRPr lang="da-DK" sz="1200" dirty="0">
              <a:solidFill>
                <a:srgbClr val="004837"/>
              </a:solidFill>
            </a:endParaRPr>
          </a:p>
          <a:p>
            <a:pPr marL="0" indent="0">
              <a:buNone/>
            </a:pPr>
            <a:r>
              <a:rPr lang="da-DK" sz="1200" dirty="0">
                <a:solidFill>
                  <a:srgbClr val="004837"/>
                </a:solidFill>
              </a:rPr>
              <a:t>Som hovedregel skal projektet være nyt og ikke tidligere afprøvet inden for skoleformen. Hvis der er tale om en videreudvikling eller gentagelse af et tidligere projekt, skal det tydeligt begrundes, hvordan forsøgsaspektet indgår.</a:t>
            </a:r>
          </a:p>
          <a:p>
            <a:pPr marL="0" indent="0">
              <a:buNone/>
            </a:pPr>
            <a:endParaRPr lang="da-DK" sz="1200" dirty="0">
              <a:solidFill>
                <a:srgbClr val="004837"/>
              </a:solidFill>
            </a:endParaRPr>
          </a:p>
          <a:p>
            <a:pPr marL="0" indent="0">
              <a:buNone/>
            </a:pPr>
            <a:r>
              <a:rPr lang="da-DK" sz="1200" dirty="0">
                <a:solidFill>
                  <a:srgbClr val="004837"/>
                </a:solidFill>
              </a:rPr>
              <a:t>Selvom projekterne ofte vil understøtte skoleudvikling på den enkelte skole, skal erfaringerne være anvendelige for andre efterskoler og have bred relevans. Derfor stilles der særlige krav til projektets produkt.</a:t>
            </a:r>
          </a:p>
        </p:txBody>
      </p:sp>
    </p:spTree>
    <p:extLst>
      <p:ext uri="{BB962C8B-B14F-4D97-AF65-F5344CB8AC3E}">
        <p14:creationId xmlns:p14="http://schemas.microsoft.com/office/powerpoint/2010/main" val="9729457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D47ED9-6AD0-4A83-0F7A-2059331055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663EF2-0709-AE94-E8C6-295D93C89390}"/>
              </a:ext>
            </a:extLst>
          </p:cNvPr>
          <p:cNvSpPr>
            <a:spLocks noGrp="1"/>
          </p:cNvSpPr>
          <p:nvPr>
            <p:ph type="title"/>
          </p:nvPr>
        </p:nvSpPr>
        <p:spPr/>
        <p:txBody>
          <a:bodyPr/>
          <a:lstStyle/>
          <a:p>
            <a:r>
              <a:rPr lang="da-DK" sz="2800" dirty="0"/>
              <a:t>Vejledning til ansøgning om tilskud til forsøgs- &amp; udviklingsarbejde på efterskoler</a:t>
            </a:r>
            <a:endParaRPr lang="en-GB" sz="2800" dirty="0"/>
          </a:p>
        </p:txBody>
      </p:sp>
      <p:sp>
        <p:nvSpPr>
          <p:cNvPr id="3" name="Text Placeholder 2">
            <a:extLst>
              <a:ext uri="{FF2B5EF4-FFF2-40B4-BE49-F238E27FC236}">
                <a16:creationId xmlns:a16="http://schemas.microsoft.com/office/drawing/2014/main" id="{2238BE39-435E-2774-87E9-960D14D29EB7}"/>
              </a:ext>
            </a:extLst>
          </p:cNvPr>
          <p:cNvSpPr>
            <a:spLocks noGrp="1"/>
          </p:cNvSpPr>
          <p:nvPr>
            <p:ph type="body" sz="quarter" idx="11"/>
          </p:nvPr>
        </p:nvSpPr>
        <p:spPr>
          <a:xfrm>
            <a:off x="508000" y="4032250"/>
            <a:ext cx="5334000" cy="2165350"/>
          </a:xfrm>
        </p:spPr>
        <p:txBody>
          <a:bodyPr/>
          <a:lstStyle/>
          <a:p>
            <a:pPr marL="0" indent="0">
              <a:buNone/>
            </a:pPr>
            <a:r>
              <a:rPr lang="da-DK" sz="1200" b="1" dirty="0">
                <a:solidFill>
                  <a:srgbClr val="004837"/>
                </a:solidFill>
              </a:rPr>
              <a:t>Der ydes ikke tilskud til:</a:t>
            </a:r>
            <a:br>
              <a:rPr lang="da-DK" sz="1200" b="1" dirty="0">
                <a:solidFill>
                  <a:srgbClr val="004837"/>
                </a:solidFill>
              </a:rPr>
            </a:br>
            <a:endParaRPr lang="da-DK" sz="1200" b="1" dirty="0">
              <a:solidFill>
                <a:srgbClr val="004837"/>
              </a:solidFill>
            </a:endParaRPr>
          </a:p>
          <a:p>
            <a:r>
              <a:rPr lang="da-DK" sz="1200" dirty="0">
                <a:solidFill>
                  <a:srgbClr val="004837"/>
                </a:solidFill>
              </a:rPr>
              <a:t>Til efter-videreuddannelse, herunder vedligeholdelse af kompetencer, som skal ajourføres for at være gyldige. Der henvises til Kompetencefonden for tilskud til efter-videreuddannelse. </a:t>
            </a:r>
            <a:br>
              <a:rPr lang="da-DK" sz="1200" dirty="0">
                <a:solidFill>
                  <a:srgbClr val="004837"/>
                </a:solidFill>
              </a:rPr>
            </a:br>
            <a:endParaRPr lang="da-DK" sz="1200" dirty="0">
              <a:solidFill>
                <a:srgbClr val="004837"/>
              </a:solidFill>
            </a:endParaRPr>
          </a:p>
          <a:p>
            <a:r>
              <a:rPr lang="da-DK" sz="1200" dirty="0">
                <a:solidFill>
                  <a:srgbClr val="004837"/>
                </a:solidFill>
              </a:rPr>
              <a:t>Tilskud til selvevaluering i henhold til lovgivningens krav vil heller ikke blive prioriteret. </a:t>
            </a:r>
          </a:p>
          <a:p>
            <a:pPr marL="0" indent="0">
              <a:buNone/>
            </a:pPr>
            <a:endParaRPr lang="da-DK" sz="1200" dirty="0">
              <a:solidFill>
                <a:srgbClr val="004837"/>
              </a:solidFill>
            </a:endParaRPr>
          </a:p>
          <a:p>
            <a:r>
              <a:rPr lang="da-DK" sz="1200" dirty="0">
                <a:solidFill>
                  <a:srgbClr val="004837"/>
                </a:solidFill>
              </a:rPr>
              <a:t>Til indkøb af fysisk udstyr, til dækning af anlægsudgifter eller til fremstilling af undervisningsmateriale og lignende med salg for øje. Der ydes ikke tilskud til løn til skolens ansatte, bortset fra egentlig projekt-forberedelse og – koordinering. Der ydes altså ikke tilskud til almindelig undervisning og forberedelse</a:t>
            </a:r>
          </a:p>
          <a:p>
            <a:pPr marL="0" indent="0">
              <a:buNone/>
            </a:pPr>
            <a:endParaRPr lang="da-DK" sz="1200" dirty="0">
              <a:solidFill>
                <a:srgbClr val="004837"/>
              </a:solidFill>
            </a:endParaRPr>
          </a:p>
        </p:txBody>
      </p:sp>
      <p:sp>
        <p:nvSpPr>
          <p:cNvPr id="4" name="Text Placeholder 3">
            <a:extLst>
              <a:ext uri="{FF2B5EF4-FFF2-40B4-BE49-F238E27FC236}">
                <a16:creationId xmlns:a16="http://schemas.microsoft.com/office/drawing/2014/main" id="{1C9D5B85-B59F-104C-C743-1CEBA5CB5C2B}"/>
              </a:ext>
            </a:extLst>
          </p:cNvPr>
          <p:cNvSpPr>
            <a:spLocks noGrp="1"/>
          </p:cNvSpPr>
          <p:nvPr>
            <p:ph type="body" sz="quarter" idx="14"/>
          </p:nvPr>
        </p:nvSpPr>
        <p:spPr>
          <a:xfrm>
            <a:off x="6350002" y="4032250"/>
            <a:ext cx="5334000" cy="2165350"/>
          </a:xfrm>
        </p:spPr>
        <p:txBody>
          <a:bodyPr/>
          <a:lstStyle/>
          <a:p>
            <a:pPr marL="0" indent="0">
              <a:buNone/>
            </a:pPr>
            <a:r>
              <a:rPr lang="da-DK" sz="1200" dirty="0">
                <a:solidFill>
                  <a:srgbClr val="004837"/>
                </a:solidFill>
              </a:rPr>
              <a:t>Læs om  tidligere støttede projekter her</a:t>
            </a:r>
            <a:r>
              <a:rPr lang="da-DK" sz="1200" dirty="0"/>
              <a:t>: </a:t>
            </a:r>
            <a:r>
              <a:rPr lang="da-DK" sz="1200" dirty="0">
                <a:hlinkClick r:id="rId2"/>
              </a:rPr>
              <a:t>https://www.efterskolerne.dk/For-efterskoler/Midler_til_paedagogisk_udvikling</a:t>
            </a:r>
            <a:r>
              <a:rPr lang="da-DK" sz="1200" dirty="0"/>
              <a:t> </a:t>
            </a:r>
          </a:p>
          <a:p>
            <a:pPr marL="0" indent="0">
              <a:buNone/>
            </a:pPr>
            <a:endParaRPr lang="da-DK" dirty="0"/>
          </a:p>
        </p:txBody>
      </p:sp>
    </p:spTree>
    <p:extLst>
      <p:ext uri="{BB962C8B-B14F-4D97-AF65-F5344CB8AC3E}">
        <p14:creationId xmlns:p14="http://schemas.microsoft.com/office/powerpoint/2010/main" val="17994726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DC11DB-2893-4546-E9A3-0F468DE52F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0DCFE9-D790-0BA1-7D2A-2E17E53F4D41}"/>
              </a:ext>
            </a:extLst>
          </p:cNvPr>
          <p:cNvSpPr>
            <a:spLocks noGrp="1"/>
          </p:cNvSpPr>
          <p:nvPr>
            <p:ph type="title"/>
          </p:nvPr>
        </p:nvSpPr>
        <p:spPr/>
        <p:txBody>
          <a:bodyPr/>
          <a:lstStyle/>
          <a:p>
            <a:r>
              <a:rPr lang="da-DK" sz="2800" dirty="0"/>
              <a:t>Vejledning til ansøgning om tilskud til forsøgs- &amp; udviklingsarbejde på efterskoler</a:t>
            </a:r>
            <a:endParaRPr lang="en-GB" sz="2800" dirty="0"/>
          </a:p>
        </p:txBody>
      </p:sp>
      <p:sp>
        <p:nvSpPr>
          <p:cNvPr id="3" name="Text Placeholder 2">
            <a:extLst>
              <a:ext uri="{FF2B5EF4-FFF2-40B4-BE49-F238E27FC236}">
                <a16:creationId xmlns:a16="http://schemas.microsoft.com/office/drawing/2014/main" id="{5FA7EB41-9360-29AA-B91F-CEAAA6983026}"/>
              </a:ext>
            </a:extLst>
          </p:cNvPr>
          <p:cNvSpPr>
            <a:spLocks noGrp="1"/>
          </p:cNvSpPr>
          <p:nvPr>
            <p:ph type="body" sz="quarter" idx="11"/>
          </p:nvPr>
        </p:nvSpPr>
        <p:spPr>
          <a:xfrm>
            <a:off x="508000" y="4064906"/>
            <a:ext cx="5334000" cy="2383065"/>
          </a:xfrm>
        </p:spPr>
        <p:txBody>
          <a:bodyPr/>
          <a:lstStyle/>
          <a:p>
            <a:pPr marL="0" indent="0">
              <a:buNone/>
            </a:pPr>
            <a:r>
              <a:rPr lang="da-DK" sz="1600" b="1" dirty="0">
                <a:solidFill>
                  <a:srgbClr val="004837"/>
                </a:solidFill>
              </a:rPr>
              <a:t> Hvad støtter vi:</a:t>
            </a:r>
          </a:p>
          <a:p>
            <a:pPr marL="0" indent="0">
              <a:buNone/>
            </a:pPr>
            <a:endParaRPr lang="da-DK" sz="1200" dirty="0">
              <a:solidFill>
                <a:srgbClr val="004837"/>
              </a:solidFill>
            </a:endParaRPr>
          </a:p>
          <a:p>
            <a:r>
              <a:rPr lang="da-DK" sz="1200" b="1" dirty="0">
                <a:solidFill>
                  <a:srgbClr val="004837"/>
                </a:solidFill>
              </a:rPr>
              <a:t>Frikøb af lærere og/eller ledere</a:t>
            </a:r>
            <a:r>
              <a:rPr lang="da-DK" sz="1200" dirty="0">
                <a:solidFill>
                  <a:srgbClr val="004837"/>
                </a:solidFill>
              </a:rPr>
              <a:t>, der deltager i projektet som projektledere eller projektdeltagere. Der kan være tale om frikøb til planlægning/organisering af projektet, afvikling af projektet, evaluering, rapportskrivning og formidling. Frikøb skal fremgå af skolens tjenesteplaner mv. Der ydes et tilskud på max. 331 kr. pr. time til frikøb af personale.</a:t>
            </a:r>
          </a:p>
          <a:p>
            <a:endParaRPr lang="da-DK" sz="1200" dirty="0">
              <a:solidFill>
                <a:srgbClr val="004837"/>
              </a:solidFill>
            </a:endParaRPr>
          </a:p>
          <a:p>
            <a:r>
              <a:rPr lang="da-DK" sz="1200" b="1" dirty="0">
                <a:solidFill>
                  <a:srgbClr val="004837"/>
                </a:solidFill>
              </a:rPr>
              <a:t>Ekstern konsulentbistand</a:t>
            </a:r>
            <a:r>
              <a:rPr lang="da-DK" sz="1200" dirty="0">
                <a:solidFill>
                  <a:srgbClr val="004837"/>
                </a:solidFill>
              </a:rPr>
              <a:t>, der støtter og kvalificerer projektet med viden om ens emne og/eller forestår evaluering af projektet (ved projekter over 100.000 kr. kan foreningen stille krav om ekstern evaluering). </a:t>
            </a:r>
            <a:r>
              <a:rPr lang="da-DK" sz="1200" i="1" dirty="0">
                <a:solidFill>
                  <a:srgbClr val="004837"/>
                </a:solidFill>
              </a:rPr>
              <a:t>Al materiale, som eksterne konsulenter eller andre anvender i projektet, skal være offentligt tilgængeligt og  indsendes efterfølgende til </a:t>
            </a:r>
            <a:r>
              <a:rPr lang="da-DK" sz="1200" i="1" dirty="0" err="1">
                <a:solidFill>
                  <a:srgbClr val="004837"/>
                </a:solidFill>
              </a:rPr>
              <a:t>Efterskoleforeningen</a:t>
            </a:r>
            <a:r>
              <a:rPr lang="da-DK" sz="1200" i="1" dirty="0">
                <a:solidFill>
                  <a:srgbClr val="004837"/>
                </a:solidFill>
              </a:rPr>
              <a:t>.</a:t>
            </a:r>
          </a:p>
        </p:txBody>
      </p:sp>
      <p:sp>
        <p:nvSpPr>
          <p:cNvPr id="4" name="Text Placeholder 3">
            <a:extLst>
              <a:ext uri="{FF2B5EF4-FFF2-40B4-BE49-F238E27FC236}">
                <a16:creationId xmlns:a16="http://schemas.microsoft.com/office/drawing/2014/main" id="{E571997C-687D-C8BF-EA9A-C6646305EFBE}"/>
              </a:ext>
            </a:extLst>
          </p:cNvPr>
          <p:cNvSpPr>
            <a:spLocks noGrp="1"/>
          </p:cNvSpPr>
          <p:nvPr>
            <p:ph type="body" sz="quarter" idx="14"/>
          </p:nvPr>
        </p:nvSpPr>
        <p:spPr>
          <a:xfrm>
            <a:off x="6350000" y="4384221"/>
            <a:ext cx="5334000" cy="2063750"/>
          </a:xfrm>
        </p:spPr>
        <p:txBody>
          <a:bodyPr/>
          <a:lstStyle/>
          <a:p>
            <a:r>
              <a:rPr lang="da-DK" sz="1200" b="1" dirty="0">
                <a:solidFill>
                  <a:srgbClr val="004837"/>
                </a:solidFill>
              </a:rPr>
              <a:t>Rejseomkostninger, </a:t>
            </a:r>
            <a:r>
              <a:rPr lang="da-DK" sz="1200" dirty="0">
                <a:solidFill>
                  <a:srgbClr val="004837"/>
                </a:solidFill>
              </a:rPr>
              <a:t>f.eks. hvis man skal besøge eksterne samarbejdspartnere, og der er større rejseomkostninger forbundet hermed. </a:t>
            </a:r>
          </a:p>
          <a:p>
            <a:endParaRPr lang="da-DK" sz="1200" dirty="0">
              <a:solidFill>
                <a:srgbClr val="004837"/>
              </a:solidFill>
            </a:endParaRPr>
          </a:p>
          <a:p>
            <a:r>
              <a:rPr lang="da-DK" sz="1200" b="1" dirty="0">
                <a:solidFill>
                  <a:srgbClr val="004837"/>
                </a:solidFill>
              </a:rPr>
              <a:t>Formidling. </a:t>
            </a:r>
            <a:r>
              <a:rPr lang="da-DK" sz="1200" dirty="0">
                <a:solidFill>
                  <a:srgbClr val="004837"/>
                </a:solidFill>
              </a:rPr>
              <a:t>Hvis projektet afsluttes med en konference/temadag/kursus eller lignende, kan der søges om tilskud til udgifter i forbindelse med konferencen. Vi opfordrer dog til, at man søger tilskud via Efterskoleforeningens kursuspulje, hvis man holder en afsluttende konference/temadag, og via den pulje få dækket udgifter til det faglige indhold af dagen. </a:t>
            </a:r>
            <a:br>
              <a:rPr lang="da-DK" sz="1200" dirty="0">
                <a:solidFill>
                  <a:srgbClr val="004837"/>
                </a:solidFill>
              </a:rPr>
            </a:br>
            <a:endParaRPr lang="da-DK" sz="1200" dirty="0">
              <a:solidFill>
                <a:srgbClr val="004837"/>
              </a:solidFill>
            </a:endParaRPr>
          </a:p>
          <a:p>
            <a:r>
              <a:rPr lang="da-DK" sz="1200" b="1" dirty="0">
                <a:solidFill>
                  <a:srgbClr val="004837"/>
                </a:solidFill>
              </a:rPr>
              <a:t>OBS</a:t>
            </a:r>
            <a:r>
              <a:rPr lang="da-DK" sz="1200" dirty="0">
                <a:solidFill>
                  <a:srgbClr val="004837"/>
                </a:solidFill>
              </a:rPr>
              <a:t> Tilskud fra kursuspuljen skal tælles med som ekstern finansiering. Der kan også være tale om udgifter i forbindelse med skriftlig formidling, f.eks. udgivelse af et inspirationshæfte eller lignende. </a:t>
            </a:r>
          </a:p>
        </p:txBody>
      </p:sp>
    </p:spTree>
    <p:extLst>
      <p:ext uri="{BB962C8B-B14F-4D97-AF65-F5344CB8AC3E}">
        <p14:creationId xmlns:p14="http://schemas.microsoft.com/office/powerpoint/2010/main" val="6570143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2D3B2C-307D-9515-2405-413951839C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8A4B20-1BC1-7539-F6AF-9B0EE34BEB3F}"/>
              </a:ext>
            </a:extLst>
          </p:cNvPr>
          <p:cNvSpPr>
            <a:spLocks noGrp="1"/>
          </p:cNvSpPr>
          <p:nvPr>
            <p:ph type="title"/>
          </p:nvPr>
        </p:nvSpPr>
        <p:spPr/>
        <p:txBody>
          <a:bodyPr/>
          <a:lstStyle/>
          <a:p>
            <a:r>
              <a:rPr lang="da-DK" sz="2800" dirty="0"/>
              <a:t>Vejledning til ansøgning om tilskud til forsøgs- &amp; udviklingsarbejde på efterskoler</a:t>
            </a:r>
            <a:endParaRPr lang="en-GB" sz="2800" dirty="0"/>
          </a:p>
        </p:txBody>
      </p:sp>
      <p:sp>
        <p:nvSpPr>
          <p:cNvPr id="3" name="Text Placeholder 2">
            <a:extLst>
              <a:ext uri="{FF2B5EF4-FFF2-40B4-BE49-F238E27FC236}">
                <a16:creationId xmlns:a16="http://schemas.microsoft.com/office/drawing/2014/main" id="{D3462AF7-6D1F-B78E-9A34-892C0E3256F1}"/>
              </a:ext>
            </a:extLst>
          </p:cNvPr>
          <p:cNvSpPr>
            <a:spLocks noGrp="1"/>
          </p:cNvSpPr>
          <p:nvPr>
            <p:ph type="body" sz="quarter" idx="11"/>
          </p:nvPr>
        </p:nvSpPr>
        <p:spPr>
          <a:xfrm>
            <a:off x="508000" y="4021365"/>
            <a:ext cx="5334000" cy="2165350"/>
          </a:xfrm>
        </p:spPr>
        <p:txBody>
          <a:bodyPr/>
          <a:lstStyle/>
          <a:p>
            <a:pPr marL="0" indent="0">
              <a:buNone/>
            </a:pPr>
            <a:r>
              <a:rPr lang="da-DK" sz="1200" b="1" dirty="0">
                <a:solidFill>
                  <a:srgbClr val="004837"/>
                </a:solidFill>
              </a:rPr>
              <a:t>Egen finansiering</a:t>
            </a:r>
          </a:p>
          <a:p>
            <a:pPr marL="0" indent="0">
              <a:buNone/>
            </a:pPr>
            <a:r>
              <a:rPr lang="da-DK" sz="1200" dirty="0">
                <a:solidFill>
                  <a:srgbClr val="004837"/>
                </a:solidFill>
              </a:rPr>
              <a:t>Vi ser meget gerne, at der indgår egenfinansiering i forbindelse med et projekt.</a:t>
            </a:r>
            <a:br>
              <a:rPr lang="da-DK" sz="1200" dirty="0">
                <a:solidFill>
                  <a:srgbClr val="004837"/>
                </a:solidFill>
              </a:rPr>
            </a:br>
            <a:r>
              <a:rPr lang="da-DK" sz="1200" dirty="0">
                <a:solidFill>
                  <a:srgbClr val="004837"/>
                </a:solidFill>
              </a:rPr>
              <a:t> </a:t>
            </a:r>
          </a:p>
          <a:p>
            <a:r>
              <a:rPr lang="da-DK" sz="1200" dirty="0">
                <a:solidFill>
                  <a:srgbClr val="004837"/>
                </a:solidFill>
              </a:rPr>
              <a:t>Det kan f.eks. være, at man kun søge tilskud til nogle af de udviklingstimer, der skal bruges på projektet eller selv betaler dele af en konsulent. </a:t>
            </a:r>
          </a:p>
          <a:p>
            <a:r>
              <a:rPr lang="da-DK" sz="1200" dirty="0">
                <a:solidFill>
                  <a:srgbClr val="004837"/>
                </a:solidFill>
              </a:rPr>
              <a:t>Det er også muligt, at der kan indgå ekstern finansiering i et projekt. Det kan eksempelvis være, hvis man har en samarbejdspartner, der selv lægger timer i, hvis man har fået bevilget (eller forventer at få) bevilget tilskud fra en anden pulje/en fond, eller hvis man søger tilskud i Efterskoleforeningens kursuspulje</a:t>
            </a:r>
          </a:p>
          <a:p>
            <a:endParaRPr lang="da-DK" sz="1200" dirty="0">
              <a:solidFill>
                <a:srgbClr val="004837"/>
              </a:solidFill>
            </a:endParaRPr>
          </a:p>
          <a:p>
            <a:r>
              <a:rPr lang="da-DK" sz="1200" dirty="0">
                <a:solidFill>
                  <a:srgbClr val="004837"/>
                </a:solidFill>
              </a:rPr>
              <a:t>Der henvises i øvrigt til </a:t>
            </a:r>
            <a:r>
              <a:rPr lang="da-DK" sz="1200" dirty="0">
                <a:solidFill>
                  <a:srgbClr val="004837"/>
                </a:solidFill>
                <a:hlinkClick r:id="rId2"/>
              </a:rPr>
              <a:t>Bekendtgørelse af 2. juli 2003 om tilskud m.m. til efteruddannelse og forsøgs- og udviklingsarbejde ved frie kostskoler</a:t>
            </a:r>
            <a:endParaRPr lang="da-DK" sz="1200" dirty="0">
              <a:solidFill>
                <a:srgbClr val="004837"/>
              </a:solidFill>
            </a:endParaRPr>
          </a:p>
        </p:txBody>
      </p:sp>
      <p:sp>
        <p:nvSpPr>
          <p:cNvPr id="4" name="Text Placeholder 3">
            <a:extLst>
              <a:ext uri="{FF2B5EF4-FFF2-40B4-BE49-F238E27FC236}">
                <a16:creationId xmlns:a16="http://schemas.microsoft.com/office/drawing/2014/main" id="{83B72B57-D18D-2BE4-C77C-EC0E8D5357E0}"/>
              </a:ext>
            </a:extLst>
          </p:cNvPr>
          <p:cNvSpPr>
            <a:spLocks noGrp="1"/>
          </p:cNvSpPr>
          <p:nvPr>
            <p:ph type="body" sz="quarter" idx="14"/>
          </p:nvPr>
        </p:nvSpPr>
        <p:spPr>
          <a:xfrm>
            <a:off x="6350000" y="4376058"/>
            <a:ext cx="5334000" cy="1973942"/>
          </a:xfrm>
        </p:spPr>
        <p:txBody>
          <a:bodyPr/>
          <a:lstStyle/>
          <a:p>
            <a:pPr marL="0" indent="0">
              <a:buNone/>
            </a:pPr>
            <a:endParaRPr lang="da-DK" sz="1200" dirty="0">
              <a:solidFill>
                <a:srgbClr val="004837"/>
              </a:solidFill>
            </a:endParaRPr>
          </a:p>
          <a:p>
            <a:pPr marL="0" indent="0">
              <a:buNone/>
            </a:pPr>
            <a:endParaRPr lang="da-DK" sz="1200" dirty="0">
              <a:solidFill>
                <a:srgbClr val="004837"/>
              </a:solidFill>
            </a:endParaRPr>
          </a:p>
        </p:txBody>
      </p:sp>
    </p:spTree>
    <p:extLst>
      <p:ext uri="{BB962C8B-B14F-4D97-AF65-F5344CB8AC3E}">
        <p14:creationId xmlns:p14="http://schemas.microsoft.com/office/powerpoint/2010/main" val="10839571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333EBFC-607C-9F3B-16AB-6FDD89465C22}"/>
              </a:ext>
            </a:extLst>
          </p:cNvPr>
          <p:cNvSpPr>
            <a:spLocks noGrp="1"/>
          </p:cNvSpPr>
          <p:nvPr>
            <p:ph type="title"/>
          </p:nvPr>
        </p:nvSpPr>
        <p:spPr/>
        <p:txBody>
          <a:bodyPr/>
          <a:lstStyle/>
          <a:p>
            <a:r>
              <a:rPr lang="da-DK" dirty="0">
                <a:solidFill>
                  <a:srgbClr val="004837"/>
                </a:solidFill>
              </a:rPr>
              <a:t>Afrapportering og produkt</a:t>
            </a:r>
          </a:p>
        </p:txBody>
      </p:sp>
      <p:sp>
        <p:nvSpPr>
          <p:cNvPr id="3" name="Pladsholder til tekst 2">
            <a:extLst>
              <a:ext uri="{FF2B5EF4-FFF2-40B4-BE49-F238E27FC236}">
                <a16:creationId xmlns:a16="http://schemas.microsoft.com/office/drawing/2014/main" id="{D6D75D8E-89B0-2643-BFFD-2CB0A0E49FE5}"/>
              </a:ext>
            </a:extLst>
          </p:cNvPr>
          <p:cNvSpPr>
            <a:spLocks noGrp="1"/>
          </p:cNvSpPr>
          <p:nvPr>
            <p:ph type="body" sz="quarter" idx="11"/>
          </p:nvPr>
        </p:nvSpPr>
        <p:spPr>
          <a:xfrm>
            <a:off x="508000" y="4228193"/>
            <a:ext cx="5334000" cy="2165350"/>
          </a:xfrm>
        </p:spPr>
        <p:txBody>
          <a:bodyPr/>
          <a:lstStyle/>
          <a:p>
            <a:pPr marL="0" indent="0">
              <a:buNone/>
            </a:pPr>
            <a:r>
              <a:rPr lang="da-DK" sz="1200" b="1" noProof="0" dirty="0">
                <a:solidFill>
                  <a:srgbClr val="004837"/>
                </a:solidFill>
              </a:rPr>
              <a:t>Regnskabsrapport</a:t>
            </a:r>
          </a:p>
          <a:p>
            <a:pPr marL="0" indent="0">
              <a:buNone/>
            </a:pPr>
            <a:r>
              <a:rPr lang="da-DK" sz="1200" b="0" noProof="0" dirty="0">
                <a:solidFill>
                  <a:srgbClr val="004837"/>
                </a:solidFill>
              </a:rPr>
              <a:t>Alle projekter skal afsluttes med en kort regnskabsrapport, hvor der redegøres for forbruget af de bevilligede midler, hvilke evt. afvigelser der har været og hvad midlerne er forbrugt til.</a:t>
            </a:r>
          </a:p>
          <a:p>
            <a:pPr marL="0" indent="0">
              <a:buNone/>
            </a:pPr>
            <a:endParaRPr lang="da-DK" sz="1200" dirty="0">
              <a:solidFill>
                <a:srgbClr val="004837"/>
              </a:solidFill>
            </a:endParaRPr>
          </a:p>
          <a:p>
            <a:pPr marL="0" indent="0">
              <a:buNone/>
            </a:pPr>
            <a:endParaRPr lang="da-DK" sz="1200" dirty="0">
              <a:solidFill>
                <a:srgbClr val="004837"/>
              </a:solidFill>
            </a:endParaRPr>
          </a:p>
          <a:p>
            <a:pPr marL="0" indent="0">
              <a:buNone/>
            </a:pPr>
            <a:r>
              <a:rPr lang="da-DK" sz="1200" dirty="0">
                <a:solidFill>
                  <a:srgbClr val="004837"/>
                </a:solidFill>
              </a:rPr>
              <a:t>Regnskabsrapporten indsendes i det oprindeligt indsendte budgetskema ved at udfylde regnskabskolonnen, så både det oprindelige budget og det endelige regnskab fremgår. Den sidste kolonne anvendes til regnskabsrapporten.</a:t>
            </a:r>
          </a:p>
          <a:p>
            <a:pPr marL="0" indent="0">
              <a:buNone/>
            </a:pPr>
            <a:endParaRPr lang="da-DK" sz="1200" b="0" noProof="0" dirty="0">
              <a:solidFill>
                <a:srgbClr val="004837"/>
              </a:solidFill>
            </a:endParaRPr>
          </a:p>
          <a:p>
            <a:pPr marL="0" indent="0">
              <a:buNone/>
            </a:pPr>
            <a:endParaRPr lang="da-DK" dirty="0">
              <a:solidFill>
                <a:srgbClr val="004837"/>
              </a:solidFill>
            </a:endParaRPr>
          </a:p>
          <a:p>
            <a:pPr marL="0" indent="0">
              <a:buNone/>
            </a:pPr>
            <a:endParaRPr lang="da-DK" noProof="0" dirty="0"/>
          </a:p>
        </p:txBody>
      </p:sp>
      <p:sp>
        <p:nvSpPr>
          <p:cNvPr id="4" name="Pladsholder til tekst 3">
            <a:extLst>
              <a:ext uri="{FF2B5EF4-FFF2-40B4-BE49-F238E27FC236}">
                <a16:creationId xmlns:a16="http://schemas.microsoft.com/office/drawing/2014/main" id="{46C29AE0-750C-55B4-D916-3F9FCDF543D0}"/>
              </a:ext>
            </a:extLst>
          </p:cNvPr>
          <p:cNvSpPr>
            <a:spLocks noGrp="1"/>
          </p:cNvSpPr>
          <p:nvPr>
            <p:ph type="body" sz="quarter" idx="14"/>
          </p:nvPr>
        </p:nvSpPr>
        <p:spPr>
          <a:xfrm>
            <a:off x="6350000" y="4228193"/>
            <a:ext cx="5334000" cy="2165350"/>
          </a:xfrm>
        </p:spPr>
        <p:txBody>
          <a:bodyPr/>
          <a:lstStyle/>
          <a:p>
            <a:pPr marL="0" indent="0">
              <a:buNone/>
            </a:pPr>
            <a:r>
              <a:rPr lang="da-DK" sz="1200" b="1" dirty="0">
                <a:solidFill>
                  <a:srgbClr val="004837"/>
                </a:solidFill>
              </a:rPr>
              <a:t>Projektets produkt</a:t>
            </a:r>
            <a:endParaRPr lang="da-DK" sz="1200" dirty="0">
              <a:solidFill>
                <a:srgbClr val="004837"/>
              </a:solidFill>
            </a:endParaRPr>
          </a:p>
          <a:p>
            <a:pPr marL="0" indent="0">
              <a:buNone/>
            </a:pPr>
            <a:r>
              <a:rPr lang="da-DK" dirty="0">
                <a:solidFill>
                  <a:srgbClr val="004837"/>
                </a:solidFill>
              </a:rPr>
              <a:t>Projektet skal aflevere et produkt, der formidler den udviklede viden til skoleformen.</a:t>
            </a:r>
          </a:p>
          <a:p>
            <a:pPr marL="0" indent="0">
              <a:buNone/>
            </a:pPr>
            <a:endParaRPr lang="da-DK" dirty="0">
              <a:solidFill>
                <a:srgbClr val="004837"/>
              </a:solidFill>
            </a:endParaRPr>
          </a:p>
          <a:p>
            <a:pPr marL="0" indent="0">
              <a:buNone/>
            </a:pPr>
            <a:r>
              <a:rPr lang="da-DK" dirty="0">
                <a:solidFill>
                  <a:srgbClr val="004837"/>
                </a:solidFill>
              </a:rPr>
              <a:t>Produktet kan være i form af en podcast, video, et spil eller andet formidlingsformat.</a:t>
            </a:r>
          </a:p>
          <a:p>
            <a:pPr marL="0" indent="0">
              <a:buNone/>
            </a:pPr>
            <a:endParaRPr lang="da-DK" dirty="0">
              <a:solidFill>
                <a:srgbClr val="004837"/>
              </a:solidFill>
            </a:endParaRPr>
          </a:p>
          <a:p>
            <a:pPr marL="0" indent="0">
              <a:buNone/>
            </a:pPr>
            <a:r>
              <a:rPr lang="da-DK" dirty="0">
                <a:solidFill>
                  <a:srgbClr val="004837"/>
                </a:solidFill>
              </a:rPr>
              <a:t>Produktet adskiller sig fra regnskabsrapporten og skal gøre projektets resultater tilgængelig og anvendelig.</a:t>
            </a:r>
          </a:p>
        </p:txBody>
      </p:sp>
    </p:spTree>
    <p:extLst>
      <p:ext uri="{BB962C8B-B14F-4D97-AF65-F5344CB8AC3E}">
        <p14:creationId xmlns:p14="http://schemas.microsoft.com/office/powerpoint/2010/main" val="11829666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EF7382-E0D9-0866-79C0-69ACE8756CE2}"/>
              </a:ext>
            </a:extLst>
          </p:cNvPr>
          <p:cNvSpPr>
            <a:spLocks noGrp="1"/>
          </p:cNvSpPr>
          <p:nvPr>
            <p:ph type="title"/>
          </p:nvPr>
        </p:nvSpPr>
        <p:spPr/>
        <p:txBody>
          <a:bodyPr/>
          <a:lstStyle/>
          <a:p>
            <a:r>
              <a:rPr lang="da-DK" dirty="0"/>
              <a:t>Ansøgningsskema – generelle oplysninger</a:t>
            </a:r>
            <a:br>
              <a:rPr lang="da-DK" dirty="0"/>
            </a:br>
            <a:endParaRPr lang="en-GB" dirty="0"/>
          </a:p>
        </p:txBody>
      </p:sp>
      <p:graphicFrame>
        <p:nvGraphicFramePr>
          <p:cNvPr id="4" name="Table Placeholder 3">
            <a:extLst>
              <a:ext uri="{FF2B5EF4-FFF2-40B4-BE49-F238E27FC236}">
                <a16:creationId xmlns:a16="http://schemas.microsoft.com/office/drawing/2014/main" id="{64E13CF2-F3FE-4163-2E7D-A41E8CBE86BE}"/>
              </a:ext>
            </a:extLst>
          </p:cNvPr>
          <p:cNvGraphicFramePr>
            <a:graphicFrameLocks noGrp="1"/>
          </p:cNvGraphicFramePr>
          <p:nvPr>
            <p:ph type="tbl" sz="quarter" idx="10"/>
            <p:extLst>
              <p:ext uri="{D42A27DB-BD31-4B8C-83A1-F6EECF244321}">
                <p14:modId xmlns:p14="http://schemas.microsoft.com/office/powerpoint/2010/main" val="1319713489"/>
              </p:ext>
            </p:extLst>
          </p:nvPr>
        </p:nvGraphicFramePr>
        <p:xfrm>
          <a:off x="508000" y="1582910"/>
          <a:ext cx="11176000" cy="5204520"/>
        </p:xfrm>
        <a:graphic>
          <a:graphicData uri="http://schemas.openxmlformats.org/drawingml/2006/table">
            <a:tbl>
              <a:tblPr firstRow="1">
                <a:tableStyleId>{02AC478A-8283-4909-AE34-E385FD3EC4D1}</a:tableStyleId>
              </a:tblPr>
              <a:tblGrid>
                <a:gridCol w="1500180">
                  <a:extLst>
                    <a:ext uri="{9D8B030D-6E8A-4147-A177-3AD203B41FA5}">
                      <a16:colId xmlns:a16="http://schemas.microsoft.com/office/drawing/2014/main" val="582344910"/>
                    </a:ext>
                  </a:extLst>
                </a:gridCol>
                <a:gridCol w="9675820">
                  <a:extLst>
                    <a:ext uri="{9D8B030D-6E8A-4147-A177-3AD203B41FA5}">
                      <a16:colId xmlns:a16="http://schemas.microsoft.com/office/drawing/2014/main" val="2960042753"/>
                    </a:ext>
                  </a:extLst>
                </a:gridCol>
              </a:tblGrid>
              <a:tr h="360000">
                <a:tc>
                  <a:txBody>
                    <a:bodyPr/>
                    <a:lstStyle/>
                    <a:p>
                      <a:endParaRPr lang="en-GB" sz="1100" dirty="0"/>
                    </a:p>
                  </a:txBody>
                  <a:tcPr marL="36000" marR="36000" marT="72000" marB="7200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err="1"/>
                        <a:t>Dubliker</a:t>
                      </a:r>
                      <a:r>
                        <a:rPr lang="en-GB" sz="1100" dirty="0"/>
                        <a:t> </a:t>
                      </a:r>
                      <a:r>
                        <a:rPr lang="en-GB" sz="1100" dirty="0" err="1"/>
                        <a:t>evt</a:t>
                      </a:r>
                      <a:r>
                        <a:rPr lang="en-GB" sz="1100" dirty="0"/>
                        <a:t>. slide I </a:t>
                      </a:r>
                      <a:r>
                        <a:rPr lang="en-GB" sz="1100" dirty="0" err="1"/>
                        <a:t>tilfælde</a:t>
                      </a:r>
                      <a:r>
                        <a:rPr lang="en-GB" sz="1100" dirty="0"/>
                        <a:t> </a:t>
                      </a:r>
                      <a:r>
                        <a:rPr lang="en-GB" sz="1100" dirty="0" err="1"/>
                        <a:t>af</a:t>
                      </a:r>
                      <a:r>
                        <a:rPr lang="en-GB" sz="1100" dirty="0"/>
                        <a:t> </a:t>
                      </a:r>
                      <a:r>
                        <a:rPr lang="en-GB" sz="1100" dirty="0" err="1"/>
                        <a:t>pladsmangel</a:t>
                      </a:r>
                      <a:r>
                        <a:rPr lang="en-GB" sz="1100" dirty="0"/>
                        <a:t>.</a:t>
                      </a:r>
                    </a:p>
                  </a:txBody>
                  <a:tcPr marL="36000" marR="36000" marT="72000" marB="72000" anchor="ctr"/>
                </a:tc>
                <a:extLst>
                  <a:ext uri="{0D108BD9-81ED-4DB2-BD59-A6C34878D82A}">
                    <a16:rowId xmlns:a16="http://schemas.microsoft.com/office/drawing/2014/main" val="652553642"/>
                  </a:ext>
                </a:extLst>
              </a:tr>
              <a:tr h="288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200" b="1" dirty="0">
                          <a:solidFill>
                            <a:srgbClr val="004837"/>
                          </a:solidFill>
                          <a:effectLst/>
                          <a:latin typeface="+mn-lt"/>
                        </a:rPr>
                        <a:t>Efterskole (navn, skolekode, adresse, telefon, e-mail)</a:t>
                      </a:r>
                      <a:endParaRPr lang="da-DK" sz="1200" b="1" dirty="0">
                        <a:solidFill>
                          <a:srgbClr val="004837"/>
                        </a:solidFill>
                        <a:effectLst/>
                        <a:latin typeface="+mn-lt"/>
                        <a:ea typeface="Calibri" panose="020F0502020204030204" pitchFamily="34" charset="0"/>
                        <a:cs typeface="Times New Roman" panose="02020603050405020304" pitchFamily="18" charset="0"/>
                      </a:endParaRPr>
                    </a:p>
                    <a:p>
                      <a:endParaRPr lang="en-GB" sz="1100" dirty="0"/>
                    </a:p>
                  </a:txBody>
                  <a:tcPr marL="36000" marR="36000" marT="68400" marB="68400" anchor="ctr">
                    <a:noFill/>
                  </a:tcPr>
                </a:tc>
                <a:tc>
                  <a:txBody>
                    <a:bodyPr/>
                    <a:lstStyle/>
                    <a:p>
                      <a:endParaRPr lang="en-GB" sz="1100" dirty="0"/>
                    </a:p>
                  </a:txBody>
                  <a:tcPr marL="36000" marR="36000" marT="68400" marB="68400" anchor="ctr">
                    <a:noFill/>
                  </a:tcPr>
                </a:tc>
                <a:extLst>
                  <a:ext uri="{0D108BD9-81ED-4DB2-BD59-A6C34878D82A}">
                    <a16:rowId xmlns:a16="http://schemas.microsoft.com/office/drawing/2014/main" val="1944862764"/>
                  </a:ext>
                </a:extLst>
              </a:tr>
              <a:tr h="288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200" b="1" dirty="0">
                          <a:solidFill>
                            <a:srgbClr val="004837"/>
                          </a:solidFill>
                          <a:effectLst/>
                          <a:latin typeface="+mn-lt"/>
                        </a:rPr>
                        <a:t>Skolens bank samt registrerings- og kontonummer (til overførsel af eventuel bevilling)</a:t>
                      </a:r>
                      <a:endParaRPr lang="da-DK" sz="1200" b="1" dirty="0">
                        <a:solidFill>
                          <a:srgbClr val="004837"/>
                        </a:solidFill>
                        <a:effectLst/>
                        <a:latin typeface="+mn-lt"/>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Italian Plate No1 Expanded"/>
                        <a:ea typeface="+mn-ea"/>
                        <a:cs typeface="+mn-cs"/>
                      </a:endParaRPr>
                    </a:p>
                  </a:txBody>
                  <a:tcPr marL="36000" marR="36000" marT="68400" marB="68400" anchor="ctr">
                    <a:noFill/>
                  </a:tcPr>
                </a:tc>
                <a:tc>
                  <a:txBody>
                    <a:bodyPr/>
                    <a:lstStyle/>
                    <a:p>
                      <a:endParaRPr lang="en-GB" sz="1100" dirty="0"/>
                    </a:p>
                  </a:txBody>
                  <a:tcPr marL="36000" marR="36000" marT="68400" marB="68400" anchor="ctr">
                    <a:noFill/>
                  </a:tcPr>
                </a:tc>
                <a:extLst>
                  <a:ext uri="{0D108BD9-81ED-4DB2-BD59-A6C34878D82A}">
                    <a16:rowId xmlns:a16="http://schemas.microsoft.com/office/drawing/2014/main" val="649505310"/>
                  </a:ext>
                </a:extLst>
              </a:tr>
              <a:tr h="288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200" b="1" dirty="0">
                          <a:solidFill>
                            <a:srgbClr val="004837"/>
                          </a:solidFill>
                          <a:effectLst/>
                        </a:rPr>
                        <a:t>Projektansvarlig (navn, telefonnummer og e-mail) </a:t>
                      </a:r>
                      <a:endParaRPr kumimoji="0" lang="en-GB" sz="1200" b="1" i="0" u="none" strike="noStrike" kern="1200" cap="none" spc="0" normalizeH="0" baseline="0" noProof="0" dirty="0">
                        <a:ln>
                          <a:noFill/>
                        </a:ln>
                        <a:solidFill>
                          <a:srgbClr val="004837"/>
                        </a:solidFill>
                        <a:effectLst/>
                        <a:uLnTx/>
                        <a:uFillTx/>
                        <a:latin typeface="Italian Plate No1 Expanded"/>
                        <a:ea typeface="+mn-ea"/>
                        <a:cs typeface="+mn-cs"/>
                      </a:endParaRPr>
                    </a:p>
                  </a:txBody>
                  <a:tcPr marL="36000" marR="36000" marT="68400" marB="68400" anchor="ctr">
                    <a:noFill/>
                  </a:tcPr>
                </a:tc>
                <a:tc>
                  <a:txBody>
                    <a:bodyPr/>
                    <a:lstStyle/>
                    <a:p>
                      <a:endParaRPr lang="en-GB" sz="1100" dirty="0"/>
                    </a:p>
                  </a:txBody>
                  <a:tcPr marL="36000" marR="36000" marT="68400" marB="68400" anchor="ctr">
                    <a:noFill/>
                  </a:tcPr>
                </a:tc>
                <a:extLst>
                  <a:ext uri="{0D108BD9-81ED-4DB2-BD59-A6C34878D82A}">
                    <a16:rowId xmlns:a16="http://schemas.microsoft.com/office/drawing/2014/main" val="441606416"/>
                  </a:ext>
                </a:extLst>
              </a:tr>
              <a:tr h="288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200" b="1" dirty="0">
                          <a:solidFill>
                            <a:srgbClr val="004837"/>
                          </a:solidFill>
                          <a:effectLst/>
                        </a:rPr>
                        <a:t>Ledelsesansvarlig, (navn, telefonnummer og e-mail)</a:t>
                      </a:r>
                      <a:endParaRPr kumimoji="0" lang="en-GB" sz="1200" b="1" i="0" u="none" strike="noStrike" kern="1200" cap="none" spc="0" normalizeH="0" baseline="0" noProof="0" dirty="0">
                        <a:ln>
                          <a:noFill/>
                        </a:ln>
                        <a:solidFill>
                          <a:srgbClr val="004837"/>
                        </a:solidFill>
                        <a:effectLst/>
                        <a:uLnTx/>
                        <a:uFillTx/>
                        <a:latin typeface="Italian Plate No1 Expanded"/>
                        <a:ea typeface="+mn-ea"/>
                        <a:cs typeface="+mn-cs"/>
                      </a:endParaRPr>
                    </a:p>
                  </a:txBody>
                  <a:tcPr marL="36000" marR="36000" marT="68400" marB="68400" anchor="ctr">
                    <a:noFill/>
                  </a:tcPr>
                </a:tc>
                <a:tc>
                  <a:txBody>
                    <a:bodyPr/>
                    <a:lstStyle/>
                    <a:p>
                      <a:endParaRPr lang="en-GB" sz="1100" dirty="0"/>
                    </a:p>
                  </a:txBody>
                  <a:tcPr marL="36000" marR="36000" marT="68400" marB="68400" anchor="ctr">
                    <a:noFill/>
                  </a:tcPr>
                </a:tc>
                <a:extLst>
                  <a:ext uri="{0D108BD9-81ED-4DB2-BD59-A6C34878D82A}">
                    <a16:rowId xmlns:a16="http://schemas.microsoft.com/office/drawing/2014/main" val="4187109265"/>
                  </a:ext>
                </a:extLst>
              </a:tr>
              <a:tr h="288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200" b="1" dirty="0">
                          <a:solidFill>
                            <a:srgbClr val="004837"/>
                          </a:solidFill>
                          <a:effectLst/>
                          <a:latin typeface="+mn-lt"/>
                        </a:rPr>
                        <a:t>Sker ansøgningen i samarbejde med andre efterskoler, oplyses de her</a:t>
                      </a:r>
                      <a:endParaRPr lang="da-DK" sz="1200" b="1" dirty="0">
                        <a:solidFill>
                          <a:srgbClr val="004837"/>
                        </a:solidFill>
                        <a:effectLst/>
                        <a:latin typeface="+mn-lt"/>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Italian Plate No1 Expanded"/>
                        <a:ea typeface="+mn-ea"/>
                        <a:cs typeface="+mn-cs"/>
                      </a:endParaRPr>
                    </a:p>
                  </a:txBody>
                  <a:tcPr marL="36000" marR="36000" marT="68400" marB="68400" anchor="ctr">
                    <a:noFill/>
                  </a:tcPr>
                </a:tc>
                <a:tc>
                  <a:txBody>
                    <a:bodyPr/>
                    <a:lstStyle/>
                    <a:p>
                      <a:endParaRPr lang="en-GB" sz="1100" dirty="0"/>
                    </a:p>
                  </a:txBody>
                  <a:tcPr marL="36000" marR="36000" marT="68400" marB="68400" anchor="ctr">
                    <a:noFill/>
                  </a:tcPr>
                </a:tc>
                <a:extLst>
                  <a:ext uri="{0D108BD9-81ED-4DB2-BD59-A6C34878D82A}">
                    <a16:rowId xmlns:a16="http://schemas.microsoft.com/office/drawing/2014/main" val="2865748492"/>
                  </a:ext>
                </a:extLst>
              </a:tr>
            </a:tbl>
          </a:graphicData>
        </a:graphic>
      </p:graphicFrame>
    </p:spTree>
    <p:extLst>
      <p:ext uri="{BB962C8B-B14F-4D97-AF65-F5344CB8AC3E}">
        <p14:creationId xmlns:p14="http://schemas.microsoft.com/office/powerpoint/2010/main" val="2006795625"/>
      </p:ext>
    </p:extLst>
  </p:cSld>
  <p:clrMapOvr>
    <a:masterClrMapping/>
  </p:clrMapOvr>
</p:sld>
</file>

<file path=ppt/theme/theme1.xml><?xml version="1.0" encoding="utf-8"?>
<a:theme xmlns:a="http://schemas.openxmlformats.org/drawingml/2006/main" name="Blue">
  <a:themeElements>
    <a:clrScheme name="Brugerdefineret 2">
      <a:dk1>
        <a:sysClr val="windowText" lastClr="000000"/>
      </a:dk1>
      <a:lt1>
        <a:sysClr val="window" lastClr="FFFFFF"/>
      </a:lt1>
      <a:dk2>
        <a:srgbClr val="004837"/>
      </a:dk2>
      <a:lt2>
        <a:srgbClr val="FFFFFF"/>
      </a:lt2>
      <a:accent1>
        <a:srgbClr val="004837"/>
      </a:accent1>
      <a:accent2>
        <a:srgbClr val="0046BA"/>
      </a:accent2>
      <a:accent3>
        <a:srgbClr val="5C1031"/>
      </a:accent3>
      <a:accent4>
        <a:srgbClr val="80A3DD"/>
      </a:accent4>
      <a:accent5>
        <a:srgbClr val="80A39B"/>
      </a:accent5>
      <a:accent6>
        <a:srgbClr val="AE8898"/>
      </a:accent6>
      <a:hlink>
        <a:srgbClr val="0046BA"/>
      </a:hlink>
      <a:folHlink>
        <a:srgbClr val="5C1031"/>
      </a:folHlink>
    </a:clrScheme>
    <a:fontScheme name="Efterskolerne">
      <a:majorFont>
        <a:latin typeface="Italian Plate No1 Expanded Extr"/>
        <a:ea typeface=""/>
        <a:cs typeface=""/>
      </a:majorFont>
      <a:minorFont>
        <a:latin typeface="Italian Plate No1 Expanded"/>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D205B75C9910514695E4AE353B206B49" ma:contentTypeVersion="15" ma:contentTypeDescription="Opret et nyt dokument." ma:contentTypeScope="" ma:versionID="50133b7aae9b9f5329bb676bef6feae1">
  <xsd:schema xmlns:xsd="http://www.w3.org/2001/XMLSchema" xmlns:xs="http://www.w3.org/2001/XMLSchema" xmlns:p="http://schemas.microsoft.com/office/2006/metadata/properties" xmlns:ns2="90896a59-9862-4717-ae55-bfd7ad87f469" xmlns:ns3="58fe7307-ccde-4247-8902-f8d5faec433c" targetNamespace="http://schemas.microsoft.com/office/2006/metadata/properties" ma:root="true" ma:fieldsID="f79455df409adf92a97dc13687bdc8c8" ns2:_="" ns3:_="">
    <xsd:import namespace="90896a59-9862-4717-ae55-bfd7ad87f469"/>
    <xsd:import namespace="58fe7307-ccde-4247-8902-f8d5faec433c"/>
    <xsd:element name="properties">
      <xsd:complexType>
        <xsd:sequence>
          <xsd:element name="documentManagement">
            <xsd:complexType>
              <xsd:all>
                <xsd:element ref="ns2:MediaServiceMetadata" minOccurs="0"/>
                <xsd:element ref="ns2:MediaServiceFastMetadata" minOccurs="0"/>
                <xsd:element ref="ns2:MediaLengthInSeconds" minOccurs="0"/>
                <xsd:element ref="ns2:MediaServiceDateTaken"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0896a59-9862-4717-ae55-bfd7ad87f46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MediaLengthInSeconds" ma:hidden="true" ma:internalName="MediaLengthInSeconds" ma:readOnly="true">
      <xsd:simpleType>
        <xsd:restriction base="dms:Unknown"/>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Billedmærker" ma:readOnly="false" ma:fieldId="{5cf76f15-5ced-4ddc-b409-7134ff3c332f}" ma:taxonomyMulti="true" ma:sspId="28374933-3040-4221-b61f-ebb7a0294a27"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dexed="true" ma:internalName="MediaServiceLocation" ma:readOnly="true">
      <xsd:simpleType>
        <xsd:restriction base="dms:Text"/>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8fe7307-ccde-4247-8902-f8d5faec433c"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bd668e63-145f-44f4-99c6-ff0152c953d2}" ma:internalName="TaxCatchAll" ma:showField="CatchAllData" ma:web="58fe7307-ccde-4247-8902-f8d5faec433c">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Delt med detaljer"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90896a59-9862-4717-ae55-bfd7ad87f469">
      <Terms xmlns="http://schemas.microsoft.com/office/infopath/2007/PartnerControls"/>
    </lcf76f155ced4ddcb4097134ff3c332f>
    <TaxCatchAll xmlns="58fe7307-ccde-4247-8902-f8d5faec433c" xsi:nil="true"/>
  </documentManagement>
</p:properties>
</file>

<file path=customXml/itemProps1.xml><?xml version="1.0" encoding="utf-8"?>
<ds:datastoreItem xmlns:ds="http://schemas.openxmlformats.org/officeDocument/2006/customXml" ds:itemID="{4EF7E799-AA30-4A31-9E71-F64AB217971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0896a59-9862-4717-ae55-bfd7ad87f469"/>
    <ds:schemaRef ds:uri="58fe7307-ccde-4247-8902-f8d5faec433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503427D-2B6D-4163-A65B-DCD2D7CE5610}">
  <ds:schemaRefs>
    <ds:schemaRef ds:uri="http://schemas.microsoft.com/sharepoint/v3/contenttype/forms"/>
  </ds:schemaRefs>
</ds:datastoreItem>
</file>

<file path=customXml/itemProps3.xml><?xml version="1.0" encoding="utf-8"?>
<ds:datastoreItem xmlns:ds="http://schemas.openxmlformats.org/officeDocument/2006/customXml" ds:itemID="{8C3E2A9B-FE8F-4DEB-87B5-CEF70D58022F}">
  <ds:schemaRefs>
    <ds:schemaRef ds:uri="http://schemas.microsoft.com/office/2006/documentManagement/types"/>
    <ds:schemaRef ds:uri="90896a59-9862-4717-ae55-bfd7ad87f469"/>
    <ds:schemaRef ds:uri="http://purl.org/dc/dcmitype/"/>
    <ds:schemaRef ds:uri="http://purl.org/dc/terms/"/>
    <ds:schemaRef ds:uri="http://www.w3.org/XML/1998/namespace"/>
    <ds:schemaRef ds:uri="http://schemas.microsoft.com/office/2006/metadata/properties"/>
    <ds:schemaRef ds:uri="http://purl.org/dc/elements/1.1/"/>
    <ds:schemaRef ds:uri="http://schemas.microsoft.com/office/infopath/2007/PartnerControls"/>
    <ds:schemaRef ds:uri="http://schemas.openxmlformats.org/package/2006/metadata/core-properties"/>
    <ds:schemaRef ds:uri="58fe7307-ccde-4247-8902-f8d5faec433c"/>
  </ds:schemaRefs>
</ds:datastoreItem>
</file>

<file path=docProps/app.xml><?xml version="1.0" encoding="utf-8"?>
<Properties xmlns="http://schemas.openxmlformats.org/officeDocument/2006/extended-properties" xmlns:vt="http://schemas.openxmlformats.org/officeDocument/2006/docPropsVTypes">
  <TotalTime>618</TotalTime>
  <Words>1496</Words>
  <Application>Microsoft Office PowerPoint</Application>
  <PresentationFormat>Widescreen</PresentationFormat>
  <Paragraphs>235</Paragraphs>
  <Slides>17</Slides>
  <Notes>1</Notes>
  <HiddenSlides>0</HiddenSlides>
  <MMClips>0</MMClips>
  <ScaleCrop>false</ScaleCrop>
  <HeadingPairs>
    <vt:vector size="6" baseType="variant">
      <vt:variant>
        <vt:lpstr>Benyttede skrifttyper</vt:lpstr>
      </vt:variant>
      <vt:variant>
        <vt:i4>9</vt:i4>
      </vt:variant>
      <vt:variant>
        <vt:lpstr>Tema</vt:lpstr>
      </vt:variant>
      <vt:variant>
        <vt:i4>1</vt:i4>
      </vt:variant>
      <vt:variant>
        <vt:lpstr>Slidetitler</vt:lpstr>
      </vt:variant>
      <vt:variant>
        <vt:i4>17</vt:i4>
      </vt:variant>
    </vt:vector>
  </HeadingPairs>
  <TitlesOfParts>
    <vt:vector size="27" baseType="lpstr">
      <vt:lpstr>Italian Plate No2 Expanded</vt:lpstr>
      <vt:lpstr>Lucida Sans</vt:lpstr>
      <vt:lpstr>Aptos</vt:lpstr>
      <vt:lpstr>Italian Plate No2 Expanded Extr</vt:lpstr>
      <vt:lpstr>Calibri</vt:lpstr>
      <vt:lpstr>Italian Plate No1 Expanded Extr</vt:lpstr>
      <vt:lpstr>Arial</vt:lpstr>
      <vt:lpstr>Italian Plate No1 Expanded</vt:lpstr>
      <vt:lpstr>Italian Plate No2 Expanded Medi</vt:lpstr>
      <vt:lpstr>Blue</vt:lpstr>
      <vt:lpstr>Ansøgningsskema  Efterskoleforeningens forsøgs- og udviklingsmidler  </vt:lpstr>
      <vt:lpstr>Vejledning til ansøgningsskemaet</vt:lpstr>
      <vt:lpstr>Vilkår for FoU ansøgninger</vt:lpstr>
      <vt:lpstr>Vejledning til ansøgning om tilskud til forsøgs- &amp; udviklingsarbejde på efterskoler</vt:lpstr>
      <vt:lpstr>Vejledning til ansøgning om tilskud til forsøgs- &amp; udviklingsarbejde på efterskoler</vt:lpstr>
      <vt:lpstr>Vejledning til ansøgning om tilskud til forsøgs- &amp; udviklingsarbejde på efterskoler</vt:lpstr>
      <vt:lpstr>Vejledning til ansøgning om tilskud til forsøgs- &amp; udviklingsarbejde på efterskoler</vt:lpstr>
      <vt:lpstr>Afrapportering og produkt</vt:lpstr>
      <vt:lpstr>Ansøgningsskema – generelle oplysninger </vt:lpstr>
      <vt:lpstr>Ansøgningsskema – projektresume</vt:lpstr>
      <vt:lpstr>Ansøgningsskema – begrundelser for ansøgning</vt:lpstr>
      <vt:lpstr>Ansøgningsskema – aktiviteter og tidsplan</vt:lpstr>
      <vt:lpstr>Ansøgningsskema – projektets produkt og videreførelse</vt:lpstr>
      <vt:lpstr>Ansøgningsskema – formidling af projektets resultater</vt:lpstr>
      <vt:lpstr>Ansøgningsskema - forandringsteori</vt:lpstr>
      <vt:lpstr>Yderligere oplysninger</vt:lpstr>
      <vt:lpstr>Budget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Benjamin Flamand</dc:creator>
  <cp:lastModifiedBy>Britt Jelena Dürr</cp:lastModifiedBy>
  <cp:revision>36</cp:revision>
  <dcterms:created xsi:type="dcterms:W3CDTF">2024-06-04T14:37:27Z</dcterms:created>
  <dcterms:modified xsi:type="dcterms:W3CDTF">2026-03-27T09:11:00Z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0x010100D205B75C9910514695E4AE353B206B49</vt:lpwstr>
  </property>
</Properties>
</file>